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theme/themeOverride2.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3.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6" r:id="rId4"/>
    <p:sldMasterId id="2147483913" r:id="rId5"/>
  </p:sldMasterIdLst>
  <p:notesMasterIdLst>
    <p:notesMasterId r:id="rId104"/>
  </p:notesMasterIdLst>
  <p:sldIdLst>
    <p:sldId id="271" r:id="rId6"/>
    <p:sldId id="3242" r:id="rId7"/>
    <p:sldId id="3253" r:id="rId8"/>
    <p:sldId id="3267" r:id="rId9"/>
    <p:sldId id="3265" r:id="rId10"/>
    <p:sldId id="3305" r:id="rId11"/>
    <p:sldId id="3309" r:id="rId12"/>
    <p:sldId id="3259" r:id="rId13"/>
    <p:sldId id="1716" r:id="rId14"/>
    <p:sldId id="3252" r:id="rId15"/>
    <p:sldId id="1715" r:id="rId16"/>
    <p:sldId id="4922" r:id="rId17"/>
    <p:sldId id="3251" r:id="rId18"/>
    <p:sldId id="2147469924" r:id="rId19"/>
    <p:sldId id="3306" r:id="rId20"/>
    <p:sldId id="4929" r:id="rId21"/>
    <p:sldId id="3243" r:id="rId22"/>
    <p:sldId id="1692" r:id="rId23"/>
    <p:sldId id="2147469925" r:id="rId24"/>
    <p:sldId id="3328" r:id="rId25"/>
    <p:sldId id="4930" r:id="rId26"/>
    <p:sldId id="267" r:id="rId27"/>
    <p:sldId id="293" r:id="rId28"/>
    <p:sldId id="4920" r:id="rId29"/>
    <p:sldId id="291" r:id="rId30"/>
    <p:sldId id="310" r:id="rId31"/>
    <p:sldId id="3308" r:id="rId32"/>
    <p:sldId id="3329" r:id="rId33"/>
    <p:sldId id="305" r:id="rId34"/>
    <p:sldId id="4918" r:id="rId35"/>
    <p:sldId id="288" r:id="rId36"/>
    <p:sldId id="4919" r:id="rId37"/>
    <p:sldId id="289" r:id="rId38"/>
    <p:sldId id="3332" r:id="rId39"/>
    <p:sldId id="4917" r:id="rId40"/>
    <p:sldId id="2076138287" r:id="rId41"/>
    <p:sldId id="2076138231" r:id="rId42"/>
    <p:sldId id="2076138232" r:id="rId43"/>
    <p:sldId id="2076138288" r:id="rId44"/>
    <p:sldId id="2076138271" r:id="rId45"/>
    <p:sldId id="2076138272" r:id="rId46"/>
    <p:sldId id="2076138289" r:id="rId47"/>
    <p:sldId id="2076138273" r:id="rId48"/>
    <p:sldId id="2076138274" r:id="rId49"/>
    <p:sldId id="2076138290" r:id="rId50"/>
    <p:sldId id="2076138275" r:id="rId51"/>
    <p:sldId id="2076138276" r:id="rId52"/>
    <p:sldId id="286" r:id="rId53"/>
    <p:sldId id="287" r:id="rId54"/>
    <p:sldId id="4915" r:id="rId55"/>
    <p:sldId id="306" r:id="rId56"/>
    <p:sldId id="3322" r:id="rId57"/>
    <p:sldId id="290" r:id="rId58"/>
    <p:sldId id="4916" r:id="rId59"/>
    <p:sldId id="3269" r:id="rId60"/>
    <p:sldId id="3324" r:id="rId61"/>
    <p:sldId id="3270" r:id="rId62"/>
    <p:sldId id="3271" r:id="rId63"/>
    <p:sldId id="2076138294" r:id="rId64"/>
    <p:sldId id="2076138283" r:id="rId65"/>
    <p:sldId id="2076138284" r:id="rId66"/>
    <p:sldId id="3272" r:id="rId67"/>
    <p:sldId id="3325" r:id="rId68"/>
    <p:sldId id="2076138291" r:id="rId69"/>
    <p:sldId id="2076138277" r:id="rId70"/>
    <p:sldId id="2076138278" r:id="rId71"/>
    <p:sldId id="2076138292" r:id="rId72"/>
    <p:sldId id="2076138279" r:id="rId73"/>
    <p:sldId id="2076138280" r:id="rId74"/>
    <p:sldId id="2076138293" r:id="rId75"/>
    <p:sldId id="2076138281" r:id="rId76"/>
    <p:sldId id="2076138282" r:id="rId77"/>
    <p:sldId id="2076138295" r:id="rId78"/>
    <p:sldId id="2076138285" r:id="rId79"/>
    <p:sldId id="2076138286" r:id="rId80"/>
    <p:sldId id="4923" r:id="rId81"/>
    <p:sldId id="3326" r:id="rId82"/>
    <p:sldId id="3327" r:id="rId83"/>
    <p:sldId id="4924" r:id="rId84"/>
    <p:sldId id="320" r:id="rId85"/>
    <p:sldId id="326" r:id="rId86"/>
    <p:sldId id="4925" r:id="rId87"/>
    <p:sldId id="4926" r:id="rId88"/>
    <p:sldId id="3280" r:id="rId89"/>
    <p:sldId id="3282" r:id="rId90"/>
    <p:sldId id="3283" r:id="rId91"/>
    <p:sldId id="3284" r:id="rId92"/>
    <p:sldId id="3285" r:id="rId93"/>
    <p:sldId id="3286" r:id="rId94"/>
    <p:sldId id="3287" r:id="rId95"/>
    <p:sldId id="3292" r:id="rId96"/>
    <p:sldId id="3248" r:id="rId97"/>
    <p:sldId id="278" r:id="rId98"/>
    <p:sldId id="3336" r:id="rId99"/>
    <p:sldId id="4935" r:id="rId100"/>
    <p:sldId id="4931" r:id="rId101"/>
    <p:sldId id="4936" r:id="rId102"/>
    <p:sldId id="3250"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65E3300-A972-4FCA-A40F-FC33F0B0884D}">
          <p14:sldIdLst>
            <p14:sldId id="271"/>
            <p14:sldId id="3242"/>
            <p14:sldId id="3253"/>
            <p14:sldId id="3267"/>
            <p14:sldId id="3265"/>
            <p14:sldId id="3305"/>
            <p14:sldId id="3309"/>
            <p14:sldId id="3259"/>
            <p14:sldId id="1716"/>
            <p14:sldId id="3252"/>
            <p14:sldId id="1715"/>
            <p14:sldId id="4922"/>
            <p14:sldId id="3251"/>
            <p14:sldId id="2147469924"/>
            <p14:sldId id="3306"/>
            <p14:sldId id="4929"/>
            <p14:sldId id="3243"/>
            <p14:sldId id="1692"/>
            <p14:sldId id="2147469925"/>
            <p14:sldId id="3328"/>
            <p14:sldId id="4930"/>
            <p14:sldId id="267"/>
            <p14:sldId id="293"/>
            <p14:sldId id="4920"/>
            <p14:sldId id="291"/>
            <p14:sldId id="310"/>
            <p14:sldId id="3308"/>
            <p14:sldId id="3329"/>
            <p14:sldId id="305"/>
            <p14:sldId id="4918"/>
            <p14:sldId id="288"/>
            <p14:sldId id="4919"/>
            <p14:sldId id="289"/>
            <p14:sldId id="3332"/>
            <p14:sldId id="4917"/>
            <p14:sldId id="2076138287"/>
            <p14:sldId id="2076138231"/>
            <p14:sldId id="2076138232"/>
            <p14:sldId id="2076138288"/>
            <p14:sldId id="2076138271"/>
            <p14:sldId id="2076138272"/>
            <p14:sldId id="2076138289"/>
            <p14:sldId id="2076138273"/>
            <p14:sldId id="2076138274"/>
            <p14:sldId id="2076138290"/>
            <p14:sldId id="2076138275"/>
            <p14:sldId id="2076138276"/>
            <p14:sldId id="286"/>
            <p14:sldId id="287"/>
            <p14:sldId id="4915"/>
            <p14:sldId id="306"/>
            <p14:sldId id="3322"/>
            <p14:sldId id="290"/>
            <p14:sldId id="4916"/>
            <p14:sldId id="3269"/>
            <p14:sldId id="3324"/>
            <p14:sldId id="3270"/>
            <p14:sldId id="3271"/>
            <p14:sldId id="2076138294"/>
            <p14:sldId id="2076138283"/>
            <p14:sldId id="2076138284"/>
            <p14:sldId id="3272"/>
            <p14:sldId id="3325"/>
            <p14:sldId id="2076138291"/>
            <p14:sldId id="2076138277"/>
            <p14:sldId id="2076138278"/>
            <p14:sldId id="2076138292"/>
            <p14:sldId id="2076138279"/>
            <p14:sldId id="2076138280"/>
            <p14:sldId id="2076138293"/>
            <p14:sldId id="2076138281"/>
            <p14:sldId id="2076138282"/>
            <p14:sldId id="2076138295"/>
            <p14:sldId id="2076138285"/>
            <p14:sldId id="2076138286"/>
            <p14:sldId id="4923"/>
            <p14:sldId id="3326"/>
            <p14:sldId id="3327"/>
            <p14:sldId id="4924"/>
            <p14:sldId id="320"/>
            <p14:sldId id="326"/>
            <p14:sldId id="4925"/>
            <p14:sldId id="4926"/>
            <p14:sldId id="3280"/>
            <p14:sldId id="3282"/>
            <p14:sldId id="3283"/>
            <p14:sldId id="3284"/>
            <p14:sldId id="3285"/>
            <p14:sldId id="3286"/>
            <p14:sldId id="3287"/>
            <p14:sldId id="3292"/>
            <p14:sldId id="3248"/>
            <p14:sldId id="278"/>
            <p14:sldId id="3336"/>
            <p14:sldId id="4935"/>
            <p14:sldId id="4931"/>
            <p14:sldId id="4936"/>
            <p14:sldId id="32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EAB28C"/>
    <a:srgbClr val="ABCA97"/>
    <a:srgbClr val="CC9900"/>
    <a:srgbClr val="964F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1266DC-9D63-4305-8BBF-296C4E5D339B}" v="26" dt="2023-04-03T23:07:45.874"/>
    <p1510:client id="{522D6425-8E71-42D1-9DE7-3D18B242F96D}" v="76" dt="2023-04-04T17:46:49.0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506" autoAdjust="0"/>
    <p:restoredTop sz="83152" autoAdjust="0"/>
  </p:normalViewPr>
  <p:slideViewPr>
    <p:cSldViewPr snapToGrid="0">
      <p:cViewPr varScale="1">
        <p:scale>
          <a:sx n="92" d="100"/>
          <a:sy n="92" d="100"/>
        </p:scale>
        <p:origin x="240"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theme" Target="theme/theme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microsoft.com/office/2016/11/relationships/changesInfo" Target="changesInfos/changesInfo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Crane" userId="5efd53de-2782-4656-8516-bd2eade2ab6c" providerId="ADAL" clId="{482BF98F-8217-42FD-9883-0CFD3DC37958}"/>
    <pc:docChg chg="modSld sldOrd">
      <pc:chgData name="Michael Crane" userId="5efd53de-2782-4656-8516-bd2eade2ab6c" providerId="ADAL" clId="{482BF98F-8217-42FD-9883-0CFD3DC37958}" dt="2022-08-24T19:40:09.783" v="1"/>
      <pc:docMkLst>
        <pc:docMk/>
      </pc:docMkLst>
      <pc:sldChg chg="ord">
        <pc:chgData name="Michael Crane" userId="5efd53de-2782-4656-8516-bd2eade2ab6c" providerId="ADAL" clId="{482BF98F-8217-42FD-9883-0CFD3DC37958}" dt="2022-08-24T19:40:09.783" v="1"/>
        <pc:sldMkLst>
          <pc:docMk/>
          <pc:sldMk cId="2840531367" sldId="3259"/>
        </pc:sldMkLst>
      </pc:sldChg>
    </pc:docChg>
  </pc:docChgLst>
  <pc:docChgLst>
    <pc:chgData name="Rod Trent" userId="9f177c9e-5e30-4e0c-b08c-05ddc3564d39" providerId="ADAL" clId="{522D6425-8E71-42D1-9DE7-3D18B242F96D}"/>
    <pc:docChg chg="undo custSel delSld modSld modSection">
      <pc:chgData name="Rod Trent" userId="9f177c9e-5e30-4e0c-b08c-05ddc3564d39" providerId="ADAL" clId="{522D6425-8E71-42D1-9DE7-3D18B242F96D}" dt="2023-04-04T17:46:28.137" v="245" actId="1076"/>
      <pc:docMkLst>
        <pc:docMk/>
      </pc:docMkLst>
      <pc:sldChg chg="modSp mod modNotesTx">
        <pc:chgData name="Rod Trent" userId="9f177c9e-5e30-4e0c-b08c-05ddc3564d39" providerId="ADAL" clId="{522D6425-8E71-42D1-9DE7-3D18B242F96D}" dt="2023-04-04T17:39:04.996" v="134" actId="6549"/>
        <pc:sldMkLst>
          <pc:docMk/>
          <pc:sldMk cId="140141776" sldId="271"/>
        </pc:sldMkLst>
        <pc:spChg chg="mod">
          <ac:chgData name="Rod Trent" userId="9f177c9e-5e30-4e0c-b08c-05ddc3564d39" providerId="ADAL" clId="{522D6425-8E71-42D1-9DE7-3D18B242F96D}" dt="2023-04-04T17:39:00.571" v="133" actId="20577"/>
          <ac:spMkLst>
            <pc:docMk/>
            <pc:sldMk cId="140141776" sldId="271"/>
            <ac:spMk id="5" creationId="{C414EB8C-D3CB-4730-8C29-9B0FD063991F}"/>
          </ac:spMkLst>
        </pc:spChg>
      </pc:sldChg>
      <pc:sldChg chg="addSp delSp modSp del mod delAnim">
        <pc:chgData name="Rod Trent" userId="9f177c9e-5e30-4e0c-b08c-05ddc3564d39" providerId="ADAL" clId="{522D6425-8E71-42D1-9DE7-3D18B242F96D}" dt="2023-04-04T17:38:37.570" v="111" actId="2696"/>
        <pc:sldMkLst>
          <pc:docMk/>
          <pc:sldMk cId="1485995999" sldId="529"/>
        </pc:sldMkLst>
        <pc:spChg chg="mod">
          <ac:chgData name="Rod Trent" userId="9f177c9e-5e30-4e0c-b08c-05ddc3564d39" providerId="ADAL" clId="{522D6425-8E71-42D1-9DE7-3D18B242F96D}" dt="2023-04-03T23:40:39.822" v="84" actId="1076"/>
          <ac:spMkLst>
            <pc:docMk/>
            <pc:sldMk cId="1485995999" sldId="529"/>
            <ac:spMk id="4" creationId="{DB181D5A-2C3B-476E-9819-F1A057248860}"/>
          </ac:spMkLst>
        </pc:spChg>
        <pc:spChg chg="mod">
          <ac:chgData name="Rod Trent" userId="9f177c9e-5e30-4e0c-b08c-05ddc3564d39" providerId="ADAL" clId="{522D6425-8E71-42D1-9DE7-3D18B242F96D}" dt="2023-04-03T23:40:55.383" v="92" actId="20577"/>
          <ac:spMkLst>
            <pc:docMk/>
            <pc:sldMk cId="1485995999" sldId="529"/>
            <ac:spMk id="6" creationId="{F681E319-AC81-49ED-AF88-49E8A8650269}"/>
          </ac:spMkLst>
        </pc:spChg>
        <pc:spChg chg="mod">
          <ac:chgData name="Rod Trent" userId="9f177c9e-5e30-4e0c-b08c-05ddc3564d39" providerId="ADAL" clId="{522D6425-8E71-42D1-9DE7-3D18B242F96D}" dt="2023-04-03T23:40:39.822" v="84" actId="1076"/>
          <ac:spMkLst>
            <pc:docMk/>
            <pc:sldMk cId="1485995999" sldId="529"/>
            <ac:spMk id="7" creationId="{03C80C16-F341-4C34-8C23-0E46BD5DBB8A}"/>
          </ac:spMkLst>
        </pc:spChg>
        <pc:spChg chg="mod">
          <ac:chgData name="Rod Trent" userId="9f177c9e-5e30-4e0c-b08c-05ddc3564d39" providerId="ADAL" clId="{522D6425-8E71-42D1-9DE7-3D18B242F96D}" dt="2023-04-03T23:40:39.822" v="84" actId="1076"/>
          <ac:spMkLst>
            <pc:docMk/>
            <pc:sldMk cId="1485995999" sldId="529"/>
            <ac:spMk id="8" creationId="{A2FDEC2C-111E-4289-9ADC-F8D083CB03E1}"/>
          </ac:spMkLst>
        </pc:spChg>
        <pc:picChg chg="add mod">
          <ac:chgData name="Rod Trent" userId="9f177c9e-5e30-4e0c-b08c-05ddc3564d39" providerId="ADAL" clId="{522D6425-8E71-42D1-9DE7-3D18B242F96D}" dt="2023-04-03T23:42:27.599" v="99" actId="1076"/>
          <ac:picMkLst>
            <pc:docMk/>
            <pc:sldMk cId="1485995999" sldId="529"/>
            <ac:picMk id="10" creationId="{A6E73627-0BCC-9C1F-B0C4-C02B90F45154}"/>
          </ac:picMkLst>
        </pc:picChg>
        <pc:picChg chg="del mod">
          <ac:chgData name="Rod Trent" userId="9f177c9e-5e30-4e0c-b08c-05ddc3564d39" providerId="ADAL" clId="{522D6425-8E71-42D1-9DE7-3D18B242F96D}" dt="2023-04-03T23:42:29.305" v="100" actId="478"/>
          <ac:picMkLst>
            <pc:docMk/>
            <pc:sldMk cId="1485995999" sldId="529"/>
            <ac:picMk id="12" creationId="{3B1CDE75-211F-4489-959A-6F7F95D9D76B}"/>
          </ac:picMkLst>
        </pc:picChg>
        <pc:picChg chg="add mod">
          <ac:chgData name="Rod Trent" userId="9f177c9e-5e30-4e0c-b08c-05ddc3564d39" providerId="ADAL" clId="{522D6425-8E71-42D1-9DE7-3D18B242F96D}" dt="2023-04-03T23:42:50.247" v="109" actId="962"/>
          <ac:picMkLst>
            <pc:docMk/>
            <pc:sldMk cId="1485995999" sldId="529"/>
            <ac:picMk id="13" creationId="{4BEB1F42-C60F-6A0D-BF8E-37ECFC64B55F}"/>
          </ac:picMkLst>
        </pc:picChg>
        <pc:picChg chg="del mod">
          <ac:chgData name="Rod Trent" userId="9f177c9e-5e30-4e0c-b08c-05ddc3564d39" providerId="ADAL" clId="{522D6425-8E71-42D1-9DE7-3D18B242F96D}" dt="2023-04-03T23:42:19.009" v="94" actId="478"/>
          <ac:picMkLst>
            <pc:docMk/>
            <pc:sldMk cId="1485995999" sldId="529"/>
            <ac:picMk id="14" creationId="{6F0EC61C-C6FC-4FA8-B282-11A9946262AA}"/>
          </ac:picMkLst>
        </pc:picChg>
      </pc:sldChg>
      <pc:sldChg chg="modSp mod">
        <pc:chgData name="Rod Trent" userId="9f177c9e-5e30-4e0c-b08c-05ddc3564d39" providerId="ADAL" clId="{522D6425-8E71-42D1-9DE7-3D18B242F96D}" dt="2023-04-04T17:46:28.137" v="245" actId="1076"/>
        <pc:sldMkLst>
          <pc:docMk/>
          <pc:sldMk cId="1072220894" sldId="3336"/>
        </pc:sldMkLst>
        <pc:picChg chg="mod">
          <ac:chgData name="Rod Trent" userId="9f177c9e-5e30-4e0c-b08c-05ddc3564d39" providerId="ADAL" clId="{522D6425-8E71-42D1-9DE7-3D18B242F96D}" dt="2023-04-04T17:46:28.137" v="245" actId="1076"/>
          <ac:picMkLst>
            <pc:docMk/>
            <pc:sldMk cId="1072220894" sldId="3336"/>
            <ac:picMk id="5" creationId="{14576808-A1AD-364A-26E0-B48F9C1F285F}"/>
          </ac:picMkLst>
        </pc:picChg>
      </pc:sldChg>
      <pc:sldChg chg="modNotesTx">
        <pc:chgData name="Rod Trent" userId="9f177c9e-5e30-4e0c-b08c-05ddc3564d39" providerId="ADAL" clId="{522D6425-8E71-42D1-9DE7-3D18B242F96D}" dt="2023-04-04T17:39:55.322" v="241" actId="20577"/>
        <pc:sldMkLst>
          <pc:docMk/>
          <pc:sldMk cId="2905006313" sldId="4929"/>
        </pc:sldMkLst>
      </pc:sldChg>
      <pc:sldChg chg="del">
        <pc:chgData name="Rod Trent" userId="9f177c9e-5e30-4e0c-b08c-05ddc3564d39" providerId="ADAL" clId="{522D6425-8E71-42D1-9DE7-3D18B242F96D}" dt="2023-04-04T17:40:23.642" v="242" actId="2696"/>
        <pc:sldMkLst>
          <pc:docMk/>
          <pc:sldMk cId="987614545" sldId="4932"/>
        </pc:sldMkLst>
      </pc:sldChg>
      <pc:sldChg chg="del">
        <pc:chgData name="Rod Trent" userId="9f177c9e-5e30-4e0c-b08c-05ddc3564d39" providerId="ADAL" clId="{522D6425-8E71-42D1-9DE7-3D18B242F96D}" dt="2023-04-04T17:40:25.760" v="243" actId="2696"/>
        <pc:sldMkLst>
          <pc:docMk/>
          <pc:sldMk cId="3062246536" sldId="4933"/>
        </pc:sldMkLst>
      </pc:sldChg>
      <pc:sldMasterChg chg="delSldLayout">
        <pc:chgData name="Rod Trent" userId="9f177c9e-5e30-4e0c-b08c-05ddc3564d39" providerId="ADAL" clId="{522D6425-8E71-42D1-9DE7-3D18B242F96D}" dt="2023-04-04T17:38:37.570" v="111" actId="2696"/>
        <pc:sldMasterMkLst>
          <pc:docMk/>
          <pc:sldMasterMk cId="3746436702" sldId="2147483846"/>
        </pc:sldMasterMkLst>
        <pc:sldLayoutChg chg="del">
          <pc:chgData name="Rod Trent" userId="9f177c9e-5e30-4e0c-b08c-05ddc3564d39" providerId="ADAL" clId="{522D6425-8E71-42D1-9DE7-3D18B242F96D}" dt="2023-04-04T17:38:37.570" v="111" actId="2696"/>
          <pc:sldLayoutMkLst>
            <pc:docMk/>
            <pc:sldMasterMk cId="3746436702" sldId="2147483846"/>
            <pc:sldLayoutMk cId="2158337924" sldId="2147483861"/>
          </pc:sldLayoutMkLst>
        </pc:sldLayoutChg>
      </pc:sldMasterChg>
    </pc:docChg>
  </pc:docChgLst>
  <pc:docChgLst>
    <pc:chgData name="Michael Crane" userId="5efd53de-2782-4656-8516-bd2eade2ab6c" providerId="ADAL" clId="{EB4A67B5-3B34-45A3-AB9F-A44D1D01ECEA}"/>
    <pc:docChg chg="modSld sldOrd">
      <pc:chgData name="Michael Crane" userId="5efd53de-2782-4656-8516-bd2eade2ab6c" providerId="ADAL" clId="{EB4A67B5-3B34-45A3-AB9F-A44D1D01ECEA}" dt="2022-07-29T12:02:54.445" v="1"/>
      <pc:docMkLst>
        <pc:docMk/>
      </pc:docMkLst>
      <pc:sldChg chg="ord">
        <pc:chgData name="Michael Crane" userId="5efd53de-2782-4656-8516-bd2eade2ab6c" providerId="ADAL" clId="{EB4A67B5-3B34-45A3-AB9F-A44D1D01ECEA}" dt="2022-07-29T12:02:54.445" v="1"/>
        <pc:sldMkLst>
          <pc:docMk/>
          <pc:sldMk cId="2840531367" sldId="3259"/>
        </pc:sldMkLst>
      </pc:sldChg>
    </pc:docChg>
  </pc:docChgLst>
  <pc:docChgLst>
    <pc:chgData name="Rod Trent" userId="9f177c9e-5e30-4e0c-b08c-05ddc3564d39" providerId="ADAL" clId="{0D1266DC-9D63-4305-8BBF-296C4E5D339B}"/>
    <pc:docChg chg="undo custSel addSld delSld modSld modSection">
      <pc:chgData name="Rod Trent" userId="9f177c9e-5e30-4e0c-b08c-05ddc3564d39" providerId="ADAL" clId="{0D1266DC-9D63-4305-8BBF-296C4E5D339B}" dt="2023-04-03T23:11:31.464" v="218" actId="20577"/>
      <pc:docMkLst>
        <pc:docMk/>
      </pc:docMkLst>
      <pc:sldChg chg="modSp mod">
        <pc:chgData name="Rod Trent" userId="9f177c9e-5e30-4e0c-b08c-05ddc3564d39" providerId="ADAL" clId="{0D1266DC-9D63-4305-8BBF-296C4E5D339B}" dt="2023-04-03T23:11:20.455" v="216" actId="20577"/>
        <pc:sldMkLst>
          <pc:docMk/>
          <pc:sldMk cId="1852671462" sldId="320"/>
        </pc:sldMkLst>
        <pc:spChg chg="mod">
          <ac:chgData name="Rod Trent" userId="9f177c9e-5e30-4e0c-b08c-05ddc3564d39" providerId="ADAL" clId="{0D1266DC-9D63-4305-8BBF-296C4E5D339B}" dt="2023-04-03T23:11:20.455" v="216" actId="20577"/>
          <ac:spMkLst>
            <pc:docMk/>
            <pc:sldMk cId="1852671462" sldId="320"/>
            <ac:spMk id="2" creationId="{47D2ECE1-C77C-4AB7-A7AE-B6398B1DFE47}"/>
          </ac:spMkLst>
        </pc:spChg>
      </pc:sldChg>
      <pc:sldChg chg="modSp mod">
        <pc:chgData name="Rod Trent" userId="9f177c9e-5e30-4e0c-b08c-05ddc3564d39" providerId="ADAL" clId="{0D1266DC-9D63-4305-8BBF-296C4E5D339B}" dt="2023-04-03T23:11:31.464" v="218" actId="20577"/>
        <pc:sldMkLst>
          <pc:docMk/>
          <pc:sldMk cId="2966476507" sldId="326"/>
        </pc:sldMkLst>
        <pc:spChg chg="mod">
          <ac:chgData name="Rod Trent" userId="9f177c9e-5e30-4e0c-b08c-05ddc3564d39" providerId="ADAL" clId="{0D1266DC-9D63-4305-8BBF-296C4E5D339B}" dt="2023-04-03T23:11:31.464" v="218" actId="20577"/>
          <ac:spMkLst>
            <pc:docMk/>
            <pc:sldMk cId="2966476507" sldId="326"/>
            <ac:spMk id="2" creationId="{41581608-C069-4991-9E9D-6FE75A01DEA7}"/>
          </ac:spMkLst>
        </pc:spChg>
      </pc:sldChg>
      <pc:sldChg chg="addSp delSp modSp mod">
        <pc:chgData name="Rod Trent" userId="9f177c9e-5e30-4e0c-b08c-05ddc3564d39" providerId="ADAL" clId="{0D1266DC-9D63-4305-8BBF-296C4E5D339B}" dt="2023-04-03T22:59:36.721" v="117" actId="1076"/>
        <pc:sldMkLst>
          <pc:docMk/>
          <pc:sldMk cId="1967665096" sldId="1692"/>
        </pc:sldMkLst>
        <pc:picChg chg="del">
          <ac:chgData name="Rod Trent" userId="9f177c9e-5e30-4e0c-b08c-05ddc3564d39" providerId="ADAL" clId="{0D1266DC-9D63-4305-8BBF-296C4E5D339B}" dt="2023-04-03T22:59:31.119" v="116" actId="478"/>
          <ac:picMkLst>
            <pc:docMk/>
            <pc:sldMk cId="1967665096" sldId="1692"/>
            <ac:picMk id="5" creationId="{48E03E66-FF97-4B51-A23D-34CA3E0F3043}"/>
          </ac:picMkLst>
        </pc:picChg>
        <pc:picChg chg="add mod">
          <ac:chgData name="Rod Trent" userId="9f177c9e-5e30-4e0c-b08c-05ddc3564d39" providerId="ADAL" clId="{0D1266DC-9D63-4305-8BBF-296C4E5D339B}" dt="2023-04-03T22:59:36.721" v="117" actId="1076"/>
          <ac:picMkLst>
            <pc:docMk/>
            <pc:sldMk cId="1967665096" sldId="1692"/>
            <ac:picMk id="6" creationId="{454F4545-F206-1A81-FD33-FDC2284C8290}"/>
          </ac:picMkLst>
        </pc:picChg>
      </pc:sldChg>
      <pc:sldChg chg="addSp delSp modSp mod modAnim">
        <pc:chgData name="Rod Trent" userId="9f177c9e-5e30-4e0c-b08c-05ddc3564d39" providerId="ADAL" clId="{0D1266DC-9D63-4305-8BBF-296C4E5D339B}" dt="2023-04-03T22:54:28.081" v="71" actId="1076"/>
        <pc:sldMkLst>
          <pc:docMk/>
          <pc:sldMk cId="2840531367" sldId="3259"/>
        </pc:sldMkLst>
        <pc:picChg chg="del">
          <ac:chgData name="Rod Trent" userId="9f177c9e-5e30-4e0c-b08c-05ddc3564d39" providerId="ADAL" clId="{0D1266DC-9D63-4305-8BBF-296C4E5D339B}" dt="2023-04-03T22:54:24.887" v="69" actId="478"/>
          <ac:picMkLst>
            <pc:docMk/>
            <pc:sldMk cId="2840531367" sldId="3259"/>
            <ac:picMk id="8" creationId="{BF05661A-CCD8-4C30-A680-795767B32226}"/>
          </ac:picMkLst>
        </pc:picChg>
        <pc:picChg chg="add mod">
          <ac:chgData name="Rod Trent" userId="9f177c9e-5e30-4e0c-b08c-05ddc3564d39" providerId="ADAL" clId="{0D1266DC-9D63-4305-8BBF-296C4E5D339B}" dt="2023-04-03T22:54:28.081" v="71" actId="1076"/>
          <ac:picMkLst>
            <pc:docMk/>
            <pc:sldMk cId="2840531367" sldId="3259"/>
            <ac:picMk id="9" creationId="{3E321462-7639-94D3-D2D5-5109C36A4BAB}"/>
          </ac:picMkLst>
        </pc:picChg>
      </pc:sldChg>
      <pc:sldChg chg="del">
        <pc:chgData name="Rod Trent" userId="9f177c9e-5e30-4e0c-b08c-05ddc3564d39" providerId="ADAL" clId="{0D1266DC-9D63-4305-8BBF-296C4E5D339B}" dt="2023-04-03T23:02:15.737" v="128" actId="2696"/>
        <pc:sldMkLst>
          <pc:docMk/>
          <pc:sldMk cId="3289826874" sldId="3311"/>
        </pc:sldMkLst>
      </pc:sldChg>
      <pc:sldChg chg="modSp mod">
        <pc:chgData name="Rod Trent" userId="9f177c9e-5e30-4e0c-b08c-05ddc3564d39" providerId="ADAL" clId="{0D1266DC-9D63-4305-8BBF-296C4E5D339B}" dt="2023-04-03T23:10:59.419" v="207" actId="20577"/>
        <pc:sldMkLst>
          <pc:docMk/>
          <pc:sldMk cId="2575491952" sldId="3326"/>
        </pc:sldMkLst>
        <pc:spChg chg="mod">
          <ac:chgData name="Rod Trent" userId="9f177c9e-5e30-4e0c-b08c-05ddc3564d39" providerId="ADAL" clId="{0D1266DC-9D63-4305-8BBF-296C4E5D339B}" dt="2023-04-03T23:10:59.419" v="207" actId="20577"/>
          <ac:spMkLst>
            <pc:docMk/>
            <pc:sldMk cId="2575491952" sldId="3326"/>
            <ac:spMk id="2" creationId="{47D2ECE1-C77C-4AB7-A7AE-B6398B1DFE47}"/>
          </ac:spMkLst>
        </pc:spChg>
      </pc:sldChg>
      <pc:sldChg chg="modSp mod">
        <pc:chgData name="Rod Trent" userId="9f177c9e-5e30-4e0c-b08c-05ddc3564d39" providerId="ADAL" clId="{0D1266DC-9D63-4305-8BBF-296C4E5D339B}" dt="2023-04-03T23:11:07.590" v="212" actId="20577"/>
        <pc:sldMkLst>
          <pc:docMk/>
          <pc:sldMk cId="4006052864" sldId="3327"/>
        </pc:sldMkLst>
        <pc:spChg chg="mod">
          <ac:chgData name="Rod Trent" userId="9f177c9e-5e30-4e0c-b08c-05ddc3564d39" providerId="ADAL" clId="{0D1266DC-9D63-4305-8BBF-296C4E5D339B}" dt="2023-04-03T23:11:07.590" v="212" actId="20577"/>
          <ac:spMkLst>
            <pc:docMk/>
            <pc:sldMk cId="4006052864" sldId="3327"/>
            <ac:spMk id="2" creationId="{41581608-C069-4991-9E9D-6FE75A01DEA7}"/>
          </ac:spMkLst>
        </pc:spChg>
      </pc:sldChg>
      <pc:sldChg chg="modSp mod">
        <pc:chgData name="Rod Trent" userId="9f177c9e-5e30-4e0c-b08c-05ddc3564d39" providerId="ADAL" clId="{0D1266DC-9D63-4305-8BBF-296C4E5D339B}" dt="2023-04-03T23:10:53.914" v="204" actId="20577"/>
        <pc:sldMkLst>
          <pc:docMk/>
          <pc:sldMk cId="3804204176" sldId="4923"/>
        </pc:sldMkLst>
        <pc:spChg chg="mod">
          <ac:chgData name="Rod Trent" userId="9f177c9e-5e30-4e0c-b08c-05ddc3564d39" providerId="ADAL" clId="{0D1266DC-9D63-4305-8BBF-296C4E5D339B}" dt="2023-04-03T23:10:53.914" v="204" actId="20577"/>
          <ac:spMkLst>
            <pc:docMk/>
            <pc:sldMk cId="3804204176" sldId="4923"/>
            <ac:spMk id="2" creationId="{AC5833AB-1A96-45B8-8156-4C06B13681A8}"/>
          </ac:spMkLst>
        </pc:spChg>
      </pc:sldChg>
      <pc:sldChg chg="modSp mod">
        <pc:chgData name="Rod Trent" userId="9f177c9e-5e30-4e0c-b08c-05ddc3564d39" providerId="ADAL" clId="{0D1266DC-9D63-4305-8BBF-296C4E5D339B}" dt="2023-04-03T23:11:14.835" v="214" actId="20577"/>
        <pc:sldMkLst>
          <pc:docMk/>
          <pc:sldMk cId="2549491777" sldId="4924"/>
        </pc:sldMkLst>
        <pc:spChg chg="mod">
          <ac:chgData name="Rod Trent" userId="9f177c9e-5e30-4e0c-b08c-05ddc3564d39" providerId="ADAL" clId="{0D1266DC-9D63-4305-8BBF-296C4E5D339B}" dt="2023-04-03T23:11:14.835" v="214" actId="20577"/>
          <ac:spMkLst>
            <pc:docMk/>
            <pc:sldMk cId="2549491777" sldId="4924"/>
            <ac:spMk id="2" creationId="{AC5833AB-1A96-45B8-8156-4C06B13681A8}"/>
          </ac:spMkLst>
        </pc:spChg>
      </pc:sldChg>
      <pc:sldChg chg="mod modShow">
        <pc:chgData name="Rod Trent" userId="9f177c9e-5e30-4e0c-b08c-05ddc3564d39" providerId="ADAL" clId="{0D1266DC-9D63-4305-8BBF-296C4E5D339B}" dt="2023-03-21T17:32:39.882" v="66" actId="729"/>
        <pc:sldMkLst>
          <pc:docMk/>
          <pc:sldMk cId="987614545" sldId="4932"/>
        </pc:sldMkLst>
      </pc:sldChg>
      <pc:sldChg chg="mod modShow">
        <pc:chgData name="Rod Trent" userId="9f177c9e-5e30-4e0c-b08c-05ddc3564d39" providerId="ADAL" clId="{0D1266DC-9D63-4305-8BBF-296C4E5D339B}" dt="2023-03-21T17:32:41.763" v="67" actId="729"/>
        <pc:sldMkLst>
          <pc:docMk/>
          <pc:sldMk cId="3062246536" sldId="4933"/>
        </pc:sldMkLst>
      </pc:sldChg>
      <pc:sldChg chg="del">
        <pc:chgData name="Rod Trent" userId="9f177c9e-5e30-4e0c-b08c-05ddc3564d39" providerId="ADAL" clId="{0D1266DC-9D63-4305-8BBF-296C4E5D339B}" dt="2023-03-21T17:33:01.980" v="68" actId="47"/>
        <pc:sldMkLst>
          <pc:docMk/>
          <pc:sldMk cId="1642117647" sldId="4934"/>
        </pc:sldMkLst>
      </pc:sldChg>
      <pc:sldChg chg="modSp del mod">
        <pc:chgData name="Rod Trent" userId="9f177c9e-5e30-4e0c-b08c-05ddc3564d39" providerId="ADAL" clId="{0D1266DC-9D63-4305-8BBF-296C4E5D339B}" dt="2023-04-03T23:04:30.095" v="179" actId="2696"/>
        <pc:sldMkLst>
          <pc:docMk/>
          <pc:sldMk cId="1020678011" sldId="2076138231"/>
        </pc:sldMkLst>
        <pc:spChg chg="mod">
          <ac:chgData name="Rod Trent" userId="9f177c9e-5e30-4e0c-b08c-05ddc3564d39" providerId="ADAL" clId="{0D1266DC-9D63-4305-8BBF-296C4E5D339B}" dt="2023-03-21T17:25:33.842" v="0" actId="207"/>
          <ac:spMkLst>
            <pc:docMk/>
            <pc:sldMk cId="1020678011" sldId="2076138231"/>
            <ac:spMk id="9" creationId="{C69C9731-3FBB-1152-3FE6-1CC7F7245E9C}"/>
          </ac:spMkLst>
        </pc:spChg>
      </pc:sldChg>
      <pc:sldChg chg="modSp del mod">
        <pc:chgData name="Rod Trent" userId="9f177c9e-5e30-4e0c-b08c-05ddc3564d39" providerId="ADAL" clId="{0D1266DC-9D63-4305-8BBF-296C4E5D339B}" dt="2023-04-03T23:04:30.095" v="179" actId="2696"/>
        <pc:sldMkLst>
          <pc:docMk/>
          <pc:sldMk cId="533583061" sldId="2076138232"/>
        </pc:sldMkLst>
        <pc:spChg chg="mod">
          <ac:chgData name="Rod Trent" userId="9f177c9e-5e30-4e0c-b08c-05ddc3564d39" providerId="ADAL" clId="{0D1266DC-9D63-4305-8BBF-296C4E5D339B}" dt="2023-03-21T17:25:48.209" v="1" actId="207"/>
          <ac:spMkLst>
            <pc:docMk/>
            <pc:sldMk cId="533583061" sldId="2076138232"/>
            <ac:spMk id="5" creationId="{9608B139-7D39-A6C3-2ACE-596C93AD517D}"/>
          </ac:spMkLst>
        </pc:spChg>
      </pc:sldChg>
      <pc:sldChg chg="modSp del mod">
        <pc:chgData name="Rod Trent" userId="9f177c9e-5e30-4e0c-b08c-05ddc3564d39" providerId="ADAL" clId="{0D1266DC-9D63-4305-8BBF-296C4E5D339B}" dt="2023-04-03T23:05:21.638" v="180" actId="2696"/>
        <pc:sldMkLst>
          <pc:docMk/>
          <pc:sldMk cId="2014169551" sldId="2076138271"/>
        </pc:sldMkLst>
        <pc:spChg chg="mod">
          <ac:chgData name="Rod Trent" userId="9f177c9e-5e30-4e0c-b08c-05ddc3564d39" providerId="ADAL" clId="{0D1266DC-9D63-4305-8BBF-296C4E5D339B}" dt="2023-03-21T17:25:57.313" v="3" actId="207"/>
          <ac:spMkLst>
            <pc:docMk/>
            <pc:sldMk cId="2014169551" sldId="2076138271"/>
            <ac:spMk id="4" creationId="{BAB3BE30-8723-D221-68B0-DD6F84E9C54F}"/>
          </ac:spMkLst>
        </pc:spChg>
      </pc:sldChg>
      <pc:sldChg chg="modSp del mod">
        <pc:chgData name="Rod Trent" userId="9f177c9e-5e30-4e0c-b08c-05ddc3564d39" providerId="ADAL" clId="{0D1266DC-9D63-4305-8BBF-296C4E5D339B}" dt="2023-04-03T23:05:21.638" v="180" actId="2696"/>
        <pc:sldMkLst>
          <pc:docMk/>
          <pc:sldMk cId="2301184248" sldId="2076138272"/>
        </pc:sldMkLst>
        <pc:spChg chg="mod">
          <ac:chgData name="Rod Trent" userId="9f177c9e-5e30-4e0c-b08c-05ddc3564d39" providerId="ADAL" clId="{0D1266DC-9D63-4305-8BBF-296C4E5D339B}" dt="2023-03-21T17:26:57.171" v="9" actId="207"/>
          <ac:spMkLst>
            <pc:docMk/>
            <pc:sldMk cId="2301184248" sldId="2076138272"/>
            <ac:spMk id="4" creationId="{8210492D-88FA-4B8C-B965-98029609E66E}"/>
          </ac:spMkLst>
        </pc:spChg>
      </pc:sldChg>
      <pc:sldChg chg="modSp del mod">
        <pc:chgData name="Rod Trent" userId="9f177c9e-5e30-4e0c-b08c-05ddc3564d39" providerId="ADAL" clId="{0D1266DC-9D63-4305-8BBF-296C4E5D339B}" dt="2023-04-03T23:05:53.868" v="181" actId="2696"/>
        <pc:sldMkLst>
          <pc:docMk/>
          <pc:sldMk cId="301521940" sldId="2076138273"/>
        </pc:sldMkLst>
        <pc:spChg chg="mod">
          <ac:chgData name="Rod Trent" userId="9f177c9e-5e30-4e0c-b08c-05ddc3564d39" providerId="ADAL" clId="{0D1266DC-9D63-4305-8BBF-296C4E5D339B}" dt="2023-03-21T17:26:46.320" v="7" actId="207"/>
          <ac:spMkLst>
            <pc:docMk/>
            <pc:sldMk cId="301521940" sldId="2076138273"/>
            <ac:spMk id="5" creationId="{1F7CD795-911D-1F4F-76BC-83D3CCE5EA59}"/>
          </ac:spMkLst>
        </pc:spChg>
      </pc:sldChg>
      <pc:sldChg chg="modSp del mod">
        <pc:chgData name="Rod Trent" userId="9f177c9e-5e30-4e0c-b08c-05ddc3564d39" providerId="ADAL" clId="{0D1266DC-9D63-4305-8BBF-296C4E5D339B}" dt="2023-04-03T23:05:53.868" v="181" actId="2696"/>
        <pc:sldMkLst>
          <pc:docMk/>
          <pc:sldMk cId="3594350663" sldId="2076138274"/>
        </pc:sldMkLst>
        <pc:spChg chg="mod">
          <ac:chgData name="Rod Trent" userId="9f177c9e-5e30-4e0c-b08c-05ddc3564d39" providerId="ADAL" clId="{0D1266DC-9D63-4305-8BBF-296C4E5D339B}" dt="2023-03-21T17:26:49.869" v="8" actId="207"/>
          <ac:spMkLst>
            <pc:docMk/>
            <pc:sldMk cId="3594350663" sldId="2076138274"/>
            <ac:spMk id="2" creationId="{BEB09596-2810-98AD-4754-B140FF8FA0FA}"/>
          </ac:spMkLst>
        </pc:spChg>
        <pc:spChg chg="mod">
          <ac:chgData name="Rod Trent" userId="9f177c9e-5e30-4e0c-b08c-05ddc3564d39" providerId="ADAL" clId="{0D1266DC-9D63-4305-8BBF-296C4E5D339B}" dt="2023-03-21T17:26:49.869" v="8" actId="207"/>
          <ac:spMkLst>
            <pc:docMk/>
            <pc:sldMk cId="3594350663" sldId="2076138274"/>
            <ac:spMk id="5" creationId="{77D2DB8D-654A-591B-5D77-B3D84E698C9A}"/>
          </ac:spMkLst>
        </pc:spChg>
      </pc:sldChg>
      <pc:sldChg chg="modSp del mod">
        <pc:chgData name="Rod Trent" userId="9f177c9e-5e30-4e0c-b08c-05ddc3564d39" providerId="ADAL" clId="{0D1266DC-9D63-4305-8BBF-296C4E5D339B}" dt="2023-04-03T23:06:20.144" v="182" actId="2696"/>
        <pc:sldMkLst>
          <pc:docMk/>
          <pc:sldMk cId="4206655512" sldId="2076138275"/>
        </pc:sldMkLst>
        <pc:spChg chg="mod">
          <ac:chgData name="Rod Trent" userId="9f177c9e-5e30-4e0c-b08c-05ddc3564d39" providerId="ADAL" clId="{0D1266DC-9D63-4305-8BBF-296C4E5D339B}" dt="2023-03-21T17:27:04.359" v="10" actId="207"/>
          <ac:spMkLst>
            <pc:docMk/>
            <pc:sldMk cId="4206655512" sldId="2076138275"/>
            <ac:spMk id="8" creationId="{F0D04F85-C9E1-DB5F-1562-EFECF1027733}"/>
          </ac:spMkLst>
        </pc:spChg>
      </pc:sldChg>
      <pc:sldChg chg="modSp del mod">
        <pc:chgData name="Rod Trent" userId="9f177c9e-5e30-4e0c-b08c-05ddc3564d39" providerId="ADAL" clId="{0D1266DC-9D63-4305-8BBF-296C4E5D339B}" dt="2023-04-03T23:06:20.144" v="182" actId="2696"/>
        <pc:sldMkLst>
          <pc:docMk/>
          <pc:sldMk cId="3390795081" sldId="2076138276"/>
        </pc:sldMkLst>
        <pc:spChg chg="mod">
          <ac:chgData name="Rod Trent" userId="9f177c9e-5e30-4e0c-b08c-05ddc3564d39" providerId="ADAL" clId="{0D1266DC-9D63-4305-8BBF-296C4E5D339B}" dt="2023-03-21T17:27:09.950" v="11" actId="207"/>
          <ac:spMkLst>
            <pc:docMk/>
            <pc:sldMk cId="3390795081" sldId="2076138276"/>
            <ac:spMk id="4" creationId="{23CE1A96-5C2B-E87A-9505-FD7FF74CCC05}"/>
          </ac:spMkLst>
        </pc:spChg>
      </pc:sldChg>
      <pc:sldChg chg="modSp mod">
        <pc:chgData name="Rod Trent" userId="9f177c9e-5e30-4e0c-b08c-05ddc3564d39" providerId="ADAL" clId="{0D1266DC-9D63-4305-8BBF-296C4E5D339B}" dt="2023-03-21T17:27:21.997" v="13" actId="207"/>
        <pc:sldMkLst>
          <pc:docMk/>
          <pc:sldMk cId="1282494273" sldId="2076138277"/>
        </pc:sldMkLst>
        <pc:spChg chg="mod">
          <ac:chgData name="Rod Trent" userId="9f177c9e-5e30-4e0c-b08c-05ddc3564d39" providerId="ADAL" clId="{0D1266DC-9D63-4305-8BBF-296C4E5D339B}" dt="2023-03-21T17:27:21.997" v="13" actId="207"/>
          <ac:spMkLst>
            <pc:docMk/>
            <pc:sldMk cId="1282494273" sldId="2076138277"/>
            <ac:spMk id="4" creationId="{50A92F7B-5319-E040-7824-D7E3EBE8E1C6}"/>
          </ac:spMkLst>
        </pc:spChg>
      </pc:sldChg>
      <pc:sldChg chg="modSp mod">
        <pc:chgData name="Rod Trent" userId="9f177c9e-5e30-4e0c-b08c-05ddc3564d39" providerId="ADAL" clId="{0D1266DC-9D63-4305-8BBF-296C4E5D339B}" dt="2023-03-21T17:27:27.492" v="14" actId="207"/>
        <pc:sldMkLst>
          <pc:docMk/>
          <pc:sldMk cId="566161128" sldId="2076138278"/>
        </pc:sldMkLst>
        <pc:spChg chg="mod">
          <ac:chgData name="Rod Trent" userId="9f177c9e-5e30-4e0c-b08c-05ddc3564d39" providerId="ADAL" clId="{0D1266DC-9D63-4305-8BBF-296C4E5D339B}" dt="2023-03-21T17:27:27.492" v="14" actId="207"/>
          <ac:spMkLst>
            <pc:docMk/>
            <pc:sldMk cId="566161128" sldId="2076138278"/>
            <ac:spMk id="2" creationId="{BEB09596-2810-98AD-4754-B140FF8FA0FA}"/>
          </ac:spMkLst>
        </pc:spChg>
        <pc:spChg chg="mod">
          <ac:chgData name="Rod Trent" userId="9f177c9e-5e30-4e0c-b08c-05ddc3564d39" providerId="ADAL" clId="{0D1266DC-9D63-4305-8BBF-296C4E5D339B}" dt="2023-03-21T17:27:27.492" v="14" actId="207"/>
          <ac:spMkLst>
            <pc:docMk/>
            <pc:sldMk cId="566161128" sldId="2076138278"/>
            <ac:spMk id="5" creationId="{5B241FD2-6FDD-67F4-5CDE-804FB7E3941A}"/>
          </ac:spMkLst>
        </pc:spChg>
      </pc:sldChg>
      <pc:sldChg chg="modSp mod">
        <pc:chgData name="Rod Trent" userId="9f177c9e-5e30-4e0c-b08c-05ddc3564d39" providerId="ADAL" clId="{0D1266DC-9D63-4305-8BBF-296C4E5D339B}" dt="2023-03-21T17:27:31.229" v="15" actId="207"/>
        <pc:sldMkLst>
          <pc:docMk/>
          <pc:sldMk cId="1035249842" sldId="2076138279"/>
        </pc:sldMkLst>
        <pc:spChg chg="mod">
          <ac:chgData name="Rod Trent" userId="9f177c9e-5e30-4e0c-b08c-05ddc3564d39" providerId="ADAL" clId="{0D1266DC-9D63-4305-8BBF-296C4E5D339B}" dt="2023-03-21T17:27:31.229" v="15" actId="207"/>
          <ac:spMkLst>
            <pc:docMk/>
            <pc:sldMk cId="1035249842" sldId="2076138279"/>
            <ac:spMk id="5" creationId="{246A15C1-5DB4-977E-E6D1-03B8F2262419}"/>
          </ac:spMkLst>
        </pc:spChg>
      </pc:sldChg>
      <pc:sldChg chg="modSp mod">
        <pc:chgData name="Rod Trent" userId="9f177c9e-5e30-4e0c-b08c-05ddc3564d39" providerId="ADAL" clId="{0D1266DC-9D63-4305-8BBF-296C4E5D339B}" dt="2023-03-21T17:27:34.479" v="16" actId="207"/>
        <pc:sldMkLst>
          <pc:docMk/>
          <pc:sldMk cId="963589205" sldId="2076138280"/>
        </pc:sldMkLst>
        <pc:spChg chg="mod">
          <ac:chgData name="Rod Trent" userId="9f177c9e-5e30-4e0c-b08c-05ddc3564d39" providerId="ADAL" clId="{0D1266DC-9D63-4305-8BBF-296C4E5D339B}" dt="2023-03-21T17:27:34.479" v="16" actId="207"/>
          <ac:spMkLst>
            <pc:docMk/>
            <pc:sldMk cId="963589205" sldId="2076138280"/>
            <ac:spMk id="2" creationId="{BEB09596-2810-98AD-4754-B140FF8FA0FA}"/>
          </ac:spMkLst>
        </pc:spChg>
        <pc:spChg chg="mod">
          <ac:chgData name="Rod Trent" userId="9f177c9e-5e30-4e0c-b08c-05ddc3564d39" providerId="ADAL" clId="{0D1266DC-9D63-4305-8BBF-296C4E5D339B}" dt="2023-03-21T17:27:34.479" v="16" actId="207"/>
          <ac:spMkLst>
            <pc:docMk/>
            <pc:sldMk cId="963589205" sldId="2076138280"/>
            <ac:spMk id="4" creationId="{CEB71D13-F4C5-1F84-BF1E-6B21DDC9F32E}"/>
          </ac:spMkLst>
        </pc:spChg>
      </pc:sldChg>
      <pc:sldChg chg="modSp mod">
        <pc:chgData name="Rod Trent" userId="9f177c9e-5e30-4e0c-b08c-05ddc3564d39" providerId="ADAL" clId="{0D1266DC-9D63-4305-8BBF-296C4E5D339B}" dt="2023-03-21T17:28:29.291" v="23" actId="6549"/>
        <pc:sldMkLst>
          <pc:docMk/>
          <pc:sldMk cId="4238467357" sldId="2076138281"/>
        </pc:sldMkLst>
        <pc:spChg chg="mod">
          <ac:chgData name="Rod Trent" userId="9f177c9e-5e30-4e0c-b08c-05ddc3564d39" providerId="ADAL" clId="{0D1266DC-9D63-4305-8BBF-296C4E5D339B}" dt="2023-03-21T17:28:29.291" v="23" actId="6549"/>
          <ac:spMkLst>
            <pc:docMk/>
            <pc:sldMk cId="4238467357" sldId="2076138281"/>
            <ac:spMk id="4" creationId="{747C3E3A-ABB5-7C80-7CA8-1E0C86112A3C}"/>
          </ac:spMkLst>
        </pc:spChg>
      </pc:sldChg>
      <pc:sldChg chg="modSp mod">
        <pc:chgData name="Rod Trent" userId="9f177c9e-5e30-4e0c-b08c-05ddc3564d39" providerId="ADAL" clId="{0D1266DC-9D63-4305-8BBF-296C4E5D339B}" dt="2023-03-21T17:27:58.914" v="21" actId="20577"/>
        <pc:sldMkLst>
          <pc:docMk/>
          <pc:sldMk cId="2750317811" sldId="2076138282"/>
        </pc:sldMkLst>
        <pc:spChg chg="mod">
          <ac:chgData name="Rod Trent" userId="9f177c9e-5e30-4e0c-b08c-05ddc3564d39" providerId="ADAL" clId="{0D1266DC-9D63-4305-8BBF-296C4E5D339B}" dt="2023-03-21T17:27:55.342" v="20" actId="207"/>
          <ac:spMkLst>
            <pc:docMk/>
            <pc:sldMk cId="2750317811" sldId="2076138282"/>
            <ac:spMk id="2" creationId="{BEB09596-2810-98AD-4754-B140FF8FA0FA}"/>
          </ac:spMkLst>
        </pc:spChg>
        <pc:spChg chg="mod">
          <ac:chgData name="Rod Trent" userId="9f177c9e-5e30-4e0c-b08c-05ddc3564d39" providerId="ADAL" clId="{0D1266DC-9D63-4305-8BBF-296C4E5D339B}" dt="2023-03-21T17:27:58.914" v="21" actId="20577"/>
          <ac:spMkLst>
            <pc:docMk/>
            <pc:sldMk cId="2750317811" sldId="2076138282"/>
            <ac:spMk id="5" creationId="{25CA1B20-B4CF-EE1E-234D-3DD54FBEE59D}"/>
          </ac:spMkLst>
        </pc:spChg>
      </pc:sldChg>
      <pc:sldChg chg="modSp mod">
        <pc:chgData name="Rod Trent" userId="9f177c9e-5e30-4e0c-b08c-05ddc3564d39" providerId="ADAL" clId="{0D1266DC-9D63-4305-8BBF-296C4E5D339B}" dt="2023-04-03T23:10:29.643" v="199" actId="20577"/>
        <pc:sldMkLst>
          <pc:docMk/>
          <pc:sldMk cId="1063316186" sldId="2076138283"/>
        </pc:sldMkLst>
        <pc:spChg chg="mod">
          <ac:chgData name="Rod Trent" userId="9f177c9e-5e30-4e0c-b08c-05ddc3564d39" providerId="ADAL" clId="{0D1266DC-9D63-4305-8BBF-296C4E5D339B}" dt="2023-04-03T23:10:29.643" v="199" actId="20577"/>
          <ac:spMkLst>
            <pc:docMk/>
            <pc:sldMk cId="1063316186" sldId="2076138283"/>
            <ac:spMk id="2" creationId="{BEB09596-2810-98AD-4754-B140FF8FA0FA}"/>
          </ac:spMkLst>
        </pc:spChg>
      </pc:sldChg>
      <pc:sldChg chg="modSp del mod">
        <pc:chgData name="Rod Trent" userId="9f177c9e-5e30-4e0c-b08c-05ddc3564d39" providerId="ADAL" clId="{0D1266DC-9D63-4305-8BBF-296C4E5D339B}" dt="2023-04-03T23:07:35.755" v="183" actId="2696"/>
        <pc:sldMkLst>
          <pc:docMk/>
          <pc:sldMk cId="4185170060" sldId="2076138283"/>
        </pc:sldMkLst>
        <pc:spChg chg="mod">
          <ac:chgData name="Rod Trent" userId="9f177c9e-5e30-4e0c-b08c-05ddc3564d39" providerId="ADAL" clId="{0D1266DC-9D63-4305-8BBF-296C4E5D339B}" dt="2023-03-21T17:28:24.877" v="22" actId="207"/>
          <ac:spMkLst>
            <pc:docMk/>
            <pc:sldMk cId="4185170060" sldId="2076138283"/>
            <ac:spMk id="5" creationId="{1622A0C3-A8A7-2FCE-19A8-ACD4260D59FE}"/>
          </ac:spMkLst>
        </pc:spChg>
      </pc:sldChg>
      <pc:sldChg chg="modSp mod">
        <pc:chgData name="Rod Trent" userId="9f177c9e-5e30-4e0c-b08c-05ddc3564d39" providerId="ADAL" clId="{0D1266DC-9D63-4305-8BBF-296C4E5D339B}" dt="2023-04-03T23:10:37.310" v="201" actId="20577"/>
        <pc:sldMkLst>
          <pc:docMk/>
          <pc:sldMk cId="99047556" sldId="2076138284"/>
        </pc:sldMkLst>
        <pc:spChg chg="mod">
          <ac:chgData name="Rod Trent" userId="9f177c9e-5e30-4e0c-b08c-05ddc3564d39" providerId="ADAL" clId="{0D1266DC-9D63-4305-8BBF-296C4E5D339B}" dt="2023-04-03T23:10:37.310" v="201" actId="20577"/>
          <ac:spMkLst>
            <pc:docMk/>
            <pc:sldMk cId="99047556" sldId="2076138284"/>
            <ac:spMk id="2" creationId="{BEB09596-2810-98AD-4754-B140FF8FA0FA}"/>
          </ac:spMkLst>
        </pc:spChg>
      </pc:sldChg>
      <pc:sldChg chg="modSp del mod">
        <pc:chgData name="Rod Trent" userId="9f177c9e-5e30-4e0c-b08c-05ddc3564d39" providerId="ADAL" clId="{0D1266DC-9D63-4305-8BBF-296C4E5D339B}" dt="2023-04-03T23:07:35.755" v="183" actId="2696"/>
        <pc:sldMkLst>
          <pc:docMk/>
          <pc:sldMk cId="1709036728" sldId="2076138284"/>
        </pc:sldMkLst>
        <pc:spChg chg="mod">
          <ac:chgData name="Rod Trent" userId="9f177c9e-5e30-4e0c-b08c-05ddc3564d39" providerId="ADAL" clId="{0D1266DC-9D63-4305-8BBF-296C4E5D339B}" dt="2023-03-21T17:28:33.946" v="24" actId="207"/>
          <ac:spMkLst>
            <pc:docMk/>
            <pc:sldMk cId="1709036728" sldId="2076138284"/>
            <ac:spMk id="2" creationId="{BEB09596-2810-98AD-4754-B140FF8FA0FA}"/>
          </ac:spMkLst>
        </pc:spChg>
        <pc:spChg chg="mod">
          <ac:chgData name="Rod Trent" userId="9f177c9e-5e30-4e0c-b08c-05ddc3564d39" providerId="ADAL" clId="{0D1266DC-9D63-4305-8BBF-296C4E5D339B}" dt="2023-03-21T17:28:33.946" v="24" actId="207"/>
          <ac:spMkLst>
            <pc:docMk/>
            <pc:sldMk cId="1709036728" sldId="2076138284"/>
            <ac:spMk id="4" creationId="{C5D5611C-2AE6-00C3-1193-1EAC79519383}"/>
          </ac:spMkLst>
        </pc:spChg>
      </pc:sldChg>
      <pc:sldChg chg="modSp mod">
        <pc:chgData name="Rod Trent" userId="9f177c9e-5e30-4e0c-b08c-05ddc3564d39" providerId="ADAL" clId="{0D1266DC-9D63-4305-8BBF-296C4E5D339B}" dt="2023-04-03T23:10:04.751" v="193" actId="20577"/>
        <pc:sldMkLst>
          <pc:docMk/>
          <pc:sldMk cId="1034436130" sldId="2076138285"/>
        </pc:sldMkLst>
        <pc:spChg chg="mod">
          <ac:chgData name="Rod Trent" userId="9f177c9e-5e30-4e0c-b08c-05ddc3564d39" providerId="ADAL" clId="{0D1266DC-9D63-4305-8BBF-296C4E5D339B}" dt="2023-04-03T23:10:04.751" v="193" actId="20577"/>
          <ac:spMkLst>
            <pc:docMk/>
            <pc:sldMk cId="1034436130" sldId="2076138285"/>
            <ac:spMk id="2" creationId="{BEB09596-2810-98AD-4754-B140FF8FA0FA}"/>
          </ac:spMkLst>
        </pc:spChg>
        <pc:spChg chg="mod">
          <ac:chgData name="Rod Trent" userId="9f177c9e-5e30-4e0c-b08c-05ddc3564d39" providerId="ADAL" clId="{0D1266DC-9D63-4305-8BBF-296C4E5D339B}" dt="2023-03-21T17:28:37.744" v="25" actId="207"/>
          <ac:spMkLst>
            <pc:docMk/>
            <pc:sldMk cId="1034436130" sldId="2076138285"/>
            <ac:spMk id="4" creationId="{151696FB-C3D7-6101-D616-AD903848D8A4}"/>
          </ac:spMkLst>
        </pc:spChg>
        <pc:picChg chg="mod">
          <ac:chgData name="Rod Trent" userId="9f177c9e-5e30-4e0c-b08c-05ddc3564d39" providerId="ADAL" clId="{0D1266DC-9D63-4305-8BBF-296C4E5D339B}" dt="2023-03-21T17:28:37.744" v="25" actId="207"/>
          <ac:picMkLst>
            <pc:docMk/>
            <pc:sldMk cId="1034436130" sldId="2076138285"/>
            <ac:picMk id="7" creationId="{0B71C6CD-D0F7-4286-D4A8-72D37CDF2695}"/>
          </ac:picMkLst>
        </pc:picChg>
      </pc:sldChg>
      <pc:sldChg chg="modSp mod">
        <pc:chgData name="Rod Trent" userId="9f177c9e-5e30-4e0c-b08c-05ddc3564d39" providerId="ADAL" clId="{0D1266DC-9D63-4305-8BBF-296C4E5D339B}" dt="2023-04-03T23:10:10.119" v="195" actId="20577"/>
        <pc:sldMkLst>
          <pc:docMk/>
          <pc:sldMk cId="705840873" sldId="2076138286"/>
        </pc:sldMkLst>
        <pc:spChg chg="mod">
          <ac:chgData name="Rod Trent" userId="9f177c9e-5e30-4e0c-b08c-05ddc3564d39" providerId="ADAL" clId="{0D1266DC-9D63-4305-8BBF-296C4E5D339B}" dt="2023-04-03T23:10:10.119" v="195" actId="20577"/>
          <ac:spMkLst>
            <pc:docMk/>
            <pc:sldMk cId="705840873" sldId="2076138286"/>
            <ac:spMk id="2" creationId="{BEB09596-2810-98AD-4754-B140FF8FA0FA}"/>
          </ac:spMkLst>
        </pc:spChg>
        <pc:spChg chg="mod">
          <ac:chgData name="Rod Trent" userId="9f177c9e-5e30-4e0c-b08c-05ddc3564d39" providerId="ADAL" clId="{0D1266DC-9D63-4305-8BBF-296C4E5D339B}" dt="2023-03-21T17:28:40.279" v="26" actId="207"/>
          <ac:spMkLst>
            <pc:docMk/>
            <pc:sldMk cId="705840873" sldId="2076138286"/>
            <ac:spMk id="5" creationId="{AAB466ED-285A-7D09-3E70-604F66310867}"/>
          </ac:spMkLst>
        </pc:spChg>
      </pc:sldChg>
      <pc:sldChg chg="add del">
        <pc:chgData name="Rod Trent" userId="9f177c9e-5e30-4e0c-b08c-05ddc3564d39" providerId="ADAL" clId="{0D1266DC-9D63-4305-8BBF-296C4E5D339B}" dt="2023-04-03T23:04:30.095" v="179" actId="2696"/>
        <pc:sldMkLst>
          <pc:docMk/>
          <pc:sldMk cId="2062195978" sldId="2076138287"/>
        </pc:sldMkLst>
      </pc:sldChg>
      <pc:sldChg chg="modSp add del mod">
        <pc:chgData name="Rod Trent" userId="9f177c9e-5e30-4e0c-b08c-05ddc3564d39" providerId="ADAL" clId="{0D1266DC-9D63-4305-8BBF-296C4E5D339B}" dt="2023-04-03T23:05:21.638" v="180" actId="2696"/>
        <pc:sldMkLst>
          <pc:docMk/>
          <pc:sldMk cId="3977396009" sldId="2076138288"/>
        </pc:sldMkLst>
        <pc:spChg chg="mod">
          <ac:chgData name="Rod Trent" userId="9f177c9e-5e30-4e0c-b08c-05ddc3564d39" providerId="ADAL" clId="{0D1266DC-9D63-4305-8BBF-296C4E5D339B}" dt="2023-03-21T17:30:52.437" v="30" actId="20577"/>
          <ac:spMkLst>
            <pc:docMk/>
            <pc:sldMk cId="3977396009" sldId="2076138288"/>
            <ac:spMk id="2" creationId="{AC5833AB-1A96-45B8-8156-4C06B13681A8}"/>
          </ac:spMkLst>
        </pc:spChg>
      </pc:sldChg>
      <pc:sldChg chg="modSp add del mod">
        <pc:chgData name="Rod Trent" userId="9f177c9e-5e30-4e0c-b08c-05ddc3564d39" providerId="ADAL" clId="{0D1266DC-9D63-4305-8BBF-296C4E5D339B}" dt="2023-04-03T23:05:53.868" v="181" actId="2696"/>
        <pc:sldMkLst>
          <pc:docMk/>
          <pc:sldMk cId="1215653611" sldId="2076138289"/>
        </pc:sldMkLst>
        <pc:spChg chg="mod">
          <ac:chgData name="Rod Trent" userId="9f177c9e-5e30-4e0c-b08c-05ddc3564d39" providerId="ADAL" clId="{0D1266DC-9D63-4305-8BBF-296C4E5D339B}" dt="2023-03-21T17:31:00.457" v="33" actId="20577"/>
          <ac:spMkLst>
            <pc:docMk/>
            <pc:sldMk cId="1215653611" sldId="2076138289"/>
            <ac:spMk id="2" creationId="{AC5833AB-1A96-45B8-8156-4C06B13681A8}"/>
          </ac:spMkLst>
        </pc:spChg>
      </pc:sldChg>
      <pc:sldChg chg="modSp add del mod">
        <pc:chgData name="Rod Trent" userId="9f177c9e-5e30-4e0c-b08c-05ddc3564d39" providerId="ADAL" clId="{0D1266DC-9D63-4305-8BBF-296C4E5D339B}" dt="2023-04-03T23:06:20.144" v="182" actId="2696"/>
        <pc:sldMkLst>
          <pc:docMk/>
          <pc:sldMk cId="1554884944" sldId="2076138290"/>
        </pc:sldMkLst>
        <pc:spChg chg="mod">
          <ac:chgData name="Rod Trent" userId="9f177c9e-5e30-4e0c-b08c-05ddc3564d39" providerId="ADAL" clId="{0D1266DC-9D63-4305-8BBF-296C4E5D339B}" dt="2023-03-21T17:31:06.401" v="36" actId="20577"/>
          <ac:spMkLst>
            <pc:docMk/>
            <pc:sldMk cId="1554884944" sldId="2076138290"/>
            <ac:spMk id="2" creationId="{AC5833AB-1A96-45B8-8156-4C06B13681A8}"/>
          </ac:spMkLst>
        </pc:spChg>
      </pc:sldChg>
      <pc:sldChg chg="modSp add mod">
        <pc:chgData name="Rod Trent" userId="9f177c9e-5e30-4e0c-b08c-05ddc3564d39" providerId="ADAL" clId="{0D1266DC-9D63-4305-8BBF-296C4E5D339B}" dt="2023-03-21T17:31:12.073" v="39" actId="20577"/>
        <pc:sldMkLst>
          <pc:docMk/>
          <pc:sldMk cId="397107368" sldId="2076138291"/>
        </pc:sldMkLst>
        <pc:spChg chg="mod">
          <ac:chgData name="Rod Trent" userId="9f177c9e-5e30-4e0c-b08c-05ddc3564d39" providerId="ADAL" clId="{0D1266DC-9D63-4305-8BBF-296C4E5D339B}" dt="2023-03-21T17:31:12.073" v="39" actId="20577"/>
          <ac:spMkLst>
            <pc:docMk/>
            <pc:sldMk cId="397107368" sldId="2076138291"/>
            <ac:spMk id="2" creationId="{AC5833AB-1A96-45B8-8156-4C06B13681A8}"/>
          </ac:spMkLst>
        </pc:spChg>
      </pc:sldChg>
      <pc:sldChg chg="modSp add mod">
        <pc:chgData name="Rod Trent" userId="9f177c9e-5e30-4e0c-b08c-05ddc3564d39" providerId="ADAL" clId="{0D1266DC-9D63-4305-8BBF-296C4E5D339B}" dt="2023-03-21T17:31:18.080" v="42" actId="20577"/>
        <pc:sldMkLst>
          <pc:docMk/>
          <pc:sldMk cId="1214736960" sldId="2076138292"/>
        </pc:sldMkLst>
        <pc:spChg chg="mod">
          <ac:chgData name="Rod Trent" userId="9f177c9e-5e30-4e0c-b08c-05ddc3564d39" providerId="ADAL" clId="{0D1266DC-9D63-4305-8BBF-296C4E5D339B}" dt="2023-03-21T17:31:18.080" v="42" actId="20577"/>
          <ac:spMkLst>
            <pc:docMk/>
            <pc:sldMk cId="1214736960" sldId="2076138292"/>
            <ac:spMk id="2" creationId="{AC5833AB-1A96-45B8-8156-4C06B13681A8}"/>
          </ac:spMkLst>
        </pc:spChg>
      </pc:sldChg>
      <pc:sldChg chg="modSp add mod">
        <pc:chgData name="Rod Trent" userId="9f177c9e-5e30-4e0c-b08c-05ddc3564d39" providerId="ADAL" clId="{0D1266DC-9D63-4305-8BBF-296C4E5D339B}" dt="2023-03-21T17:31:22.937" v="45" actId="20577"/>
        <pc:sldMkLst>
          <pc:docMk/>
          <pc:sldMk cId="2336919017" sldId="2076138293"/>
        </pc:sldMkLst>
        <pc:spChg chg="mod">
          <ac:chgData name="Rod Trent" userId="9f177c9e-5e30-4e0c-b08c-05ddc3564d39" providerId="ADAL" clId="{0D1266DC-9D63-4305-8BBF-296C4E5D339B}" dt="2023-03-21T17:31:22.937" v="45" actId="20577"/>
          <ac:spMkLst>
            <pc:docMk/>
            <pc:sldMk cId="2336919017" sldId="2076138293"/>
            <ac:spMk id="2" creationId="{AC5833AB-1A96-45B8-8156-4C06B13681A8}"/>
          </ac:spMkLst>
        </pc:spChg>
      </pc:sldChg>
      <pc:sldChg chg="modSp mod">
        <pc:chgData name="Rod Trent" userId="9f177c9e-5e30-4e0c-b08c-05ddc3564d39" providerId="ADAL" clId="{0D1266DC-9D63-4305-8BBF-296C4E5D339B}" dt="2023-04-03T23:09:16.664" v="185" actId="20577"/>
        <pc:sldMkLst>
          <pc:docMk/>
          <pc:sldMk cId="1201025954" sldId="2076138294"/>
        </pc:sldMkLst>
        <pc:spChg chg="mod">
          <ac:chgData name="Rod Trent" userId="9f177c9e-5e30-4e0c-b08c-05ddc3564d39" providerId="ADAL" clId="{0D1266DC-9D63-4305-8BBF-296C4E5D339B}" dt="2023-04-03T23:09:16.664" v="185" actId="20577"/>
          <ac:spMkLst>
            <pc:docMk/>
            <pc:sldMk cId="1201025954" sldId="2076138294"/>
            <ac:spMk id="2" creationId="{AC5833AB-1A96-45B8-8156-4C06B13681A8}"/>
          </ac:spMkLst>
        </pc:spChg>
      </pc:sldChg>
      <pc:sldChg chg="modSp add del mod">
        <pc:chgData name="Rod Trent" userId="9f177c9e-5e30-4e0c-b08c-05ddc3564d39" providerId="ADAL" clId="{0D1266DC-9D63-4305-8BBF-296C4E5D339B}" dt="2023-04-03T23:07:35.755" v="183" actId="2696"/>
        <pc:sldMkLst>
          <pc:docMk/>
          <pc:sldMk cId="2384761671" sldId="2076138294"/>
        </pc:sldMkLst>
        <pc:spChg chg="mod">
          <ac:chgData name="Rod Trent" userId="9f177c9e-5e30-4e0c-b08c-05ddc3564d39" providerId="ADAL" clId="{0D1266DC-9D63-4305-8BBF-296C4E5D339B}" dt="2023-03-21T17:31:28.825" v="48" actId="20577"/>
          <ac:spMkLst>
            <pc:docMk/>
            <pc:sldMk cId="2384761671" sldId="2076138294"/>
            <ac:spMk id="2" creationId="{AC5833AB-1A96-45B8-8156-4C06B13681A8}"/>
          </ac:spMkLst>
        </pc:spChg>
      </pc:sldChg>
      <pc:sldChg chg="modSp add mod">
        <pc:chgData name="Rod Trent" userId="9f177c9e-5e30-4e0c-b08c-05ddc3564d39" providerId="ADAL" clId="{0D1266DC-9D63-4305-8BBF-296C4E5D339B}" dt="2023-04-03T23:09:44.415" v="189" actId="20577"/>
        <pc:sldMkLst>
          <pc:docMk/>
          <pc:sldMk cId="3225560127" sldId="2076138295"/>
        </pc:sldMkLst>
        <pc:spChg chg="mod">
          <ac:chgData name="Rod Trent" userId="9f177c9e-5e30-4e0c-b08c-05ddc3564d39" providerId="ADAL" clId="{0D1266DC-9D63-4305-8BBF-296C4E5D339B}" dt="2023-04-03T23:09:44.415" v="189" actId="20577"/>
          <ac:spMkLst>
            <pc:docMk/>
            <pc:sldMk cId="3225560127" sldId="2076138295"/>
            <ac:spMk id="2" creationId="{AC5833AB-1A96-45B8-8156-4C06B13681A8}"/>
          </ac:spMkLst>
        </pc:spChg>
      </pc:sldChg>
      <pc:sldChg chg="del">
        <pc:chgData name="Rod Trent" userId="9f177c9e-5e30-4e0c-b08c-05ddc3564d39" providerId="ADAL" clId="{0D1266DC-9D63-4305-8BBF-296C4E5D339B}" dt="2023-04-03T22:56:18.595" v="99" actId="47"/>
        <pc:sldMkLst>
          <pc:docMk/>
          <pc:sldMk cId="2758765906" sldId="2147469922"/>
        </pc:sldMkLst>
      </pc:sldChg>
      <pc:sldChg chg="addSp delSp modSp del mod">
        <pc:chgData name="Rod Trent" userId="9f177c9e-5e30-4e0c-b08c-05ddc3564d39" providerId="ADAL" clId="{0D1266DC-9D63-4305-8BBF-296C4E5D339B}" dt="2023-04-03T22:56:12.827" v="98" actId="47"/>
        <pc:sldMkLst>
          <pc:docMk/>
          <pc:sldMk cId="1281180151" sldId="2147469923"/>
        </pc:sldMkLst>
        <pc:spChg chg="del">
          <ac:chgData name="Rod Trent" userId="9f177c9e-5e30-4e0c-b08c-05ddc3564d39" providerId="ADAL" clId="{0D1266DC-9D63-4305-8BBF-296C4E5D339B}" dt="2023-04-03T22:55:41.509" v="94" actId="478"/>
          <ac:spMkLst>
            <pc:docMk/>
            <pc:sldMk cId="1281180151" sldId="2147469923"/>
            <ac:spMk id="2" creationId="{566B80B6-FC91-49BD-9BAF-5E876B83177B}"/>
          </ac:spMkLst>
        </pc:spChg>
        <pc:spChg chg="del">
          <ac:chgData name="Rod Trent" userId="9f177c9e-5e30-4e0c-b08c-05ddc3564d39" providerId="ADAL" clId="{0D1266DC-9D63-4305-8BBF-296C4E5D339B}" dt="2023-04-03T22:55:40.097" v="93" actId="478"/>
          <ac:spMkLst>
            <pc:docMk/>
            <pc:sldMk cId="1281180151" sldId="2147469923"/>
            <ac:spMk id="3" creationId="{BC4E660A-8EE2-4D52-85BE-8F838C3B40CF}"/>
          </ac:spMkLst>
        </pc:spChg>
        <pc:spChg chg="add mod">
          <ac:chgData name="Rod Trent" userId="9f177c9e-5e30-4e0c-b08c-05ddc3564d39" providerId="ADAL" clId="{0D1266DC-9D63-4305-8BBF-296C4E5D339B}" dt="2023-04-03T22:55:40.097" v="93" actId="478"/>
          <ac:spMkLst>
            <pc:docMk/>
            <pc:sldMk cId="1281180151" sldId="2147469923"/>
            <ac:spMk id="5" creationId="{FE48FB48-1FE0-7D86-211C-3CB758A8445E}"/>
          </ac:spMkLst>
        </pc:spChg>
        <pc:spChg chg="del">
          <ac:chgData name="Rod Trent" userId="9f177c9e-5e30-4e0c-b08c-05ddc3564d39" providerId="ADAL" clId="{0D1266DC-9D63-4305-8BBF-296C4E5D339B}" dt="2023-04-03T22:55:43.241" v="95" actId="478"/>
          <ac:spMkLst>
            <pc:docMk/>
            <pc:sldMk cId="1281180151" sldId="2147469923"/>
            <ac:spMk id="6" creationId="{84E5D1E5-642A-4061-83A5-5DEFC01D9DE4}"/>
          </ac:spMkLst>
        </pc:spChg>
        <pc:spChg chg="mod">
          <ac:chgData name="Rod Trent" userId="9f177c9e-5e30-4e0c-b08c-05ddc3564d39" providerId="ADAL" clId="{0D1266DC-9D63-4305-8BBF-296C4E5D339B}" dt="2023-04-03T22:55:36.323" v="92" actId="20577"/>
          <ac:spMkLst>
            <pc:docMk/>
            <pc:sldMk cId="1281180151" sldId="2147469923"/>
            <ac:spMk id="7" creationId="{D84E8E12-1395-4B85-BDCF-11C565CECAC0}"/>
          </ac:spMkLst>
        </pc:spChg>
        <pc:spChg chg="add mod">
          <ac:chgData name="Rod Trent" userId="9f177c9e-5e30-4e0c-b08c-05ddc3564d39" providerId="ADAL" clId="{0D1266DC-9D63-4305-8BBF-296C4E5D339B}" dt="2023-04-03T22:55:41.509" v="94" actId="478"/>
          <ac:spMkLst>
            <pc:docMk/>
            <pc:sldMk cId="1281180151" sldId="2147469923"/>
            <ac:spMk id="9" creationId="{F0B552D6-B404-0A8F-14A6-A2EAA9040A0C}"/>
          </ac:spMkLst>
        </pc:spChg>
        <pc:picChg chg="add mod">
          <ac:chgData name="Rod Trent" userId="9f177c9e-5e30-4e0c-b08c-05ddc3564d39" providerId="ADAL" clId="{0D1266DC-9D63-4305-8BBF-296C4E5D339B}" dt="2023-04-03T22:55:54.244" v="97"/>
          <ac:picMkLst>
            <pc:docMk/>
            <pc:sldMk cId="1281180151" sldId="2147469923"/>
            <ac:picMk id="10" creationId="{4DA6A527-992E-AFD4-93C9-5B4C3B5BD1AD}"/>
          </ac:picMkLst>
        </pc:picChg>
      </pc:sldChg>
      <pc:sldChg chg="addSp delSp modSp add mod">
        <pc:chgData name="Rod Trent" userId="9f177c9e-5e30-4e0c-b08c-05ddc3564d39" providerId="ADAL" clId="{0D1266DC-9D63-4305-8BBF-296C4E5D339B}" dt="2023-04-03T22:58:19.552" v="113" actId="166"/>
        <pc:sldMkLst>
          <pc:docMk/>
          <pc:sldMk cId="3853345003" sldId="2147469924"/>
        </pc:sldMkLst>
        <pc:spChg chg="add del mod">
          <ac:chgData name="Rod Trent" userId="9f177c9e-5e30-4e0c-b08c-05ddc3564d39" providerId="ADAL" clId="{0D1266DC-9D63-4305-8BBF-296C4E5D339B}" dt="2023-04-03T22:57:31.608" v="103" actId="767"/>
          <ac:spMkLst>
            <pc:docMk/>
            <pc:sldMk cId="3853345003" sldId="2147469924"/>
            <ac:spMk id="2" creationId="{A6BA3154-EE89-6CFB-AEE6-1194B818C714}"/>
          </ac:spMkLst>
        </pc:spChg>
        <pc:spChg chg="mod">
          <ac:chgData name="Rod Trent" userId="9f177c9e-5e30-4e0c-b08c-05ddc3564d39" providerId="ADAL" clId="{0D1266DC-9D63-4305-8BBF-296C4E5D339B}" dt="2023-04-03T22:58:13.830" v="111" actId="14100"/>
          <ac:spMkLst>
            <pc:docMk/>
            <pc:sldMk cId="3853345003" sldId="2147469924"/>
            <ac:spMk id="5" creationId="{12C9BBF1-D39C-7264-7150-98D3E4959BC3}"/>
          </ac:spMkLst>
        </pc:spChg>
        <pc:picChg chg="ord">
          <ac:chgData name="Rod Trent" userId="9f177c9e-5e30-4e0c-b08c-05ddc3564d39" providerId="ADAL" clId="{0D1266DC-9D63-4305-8BBF-296C4E5D339B}" dt="2023-04-03T22:58:19.552" v="113" actId="166"/>
          <ac:picMkLst>
            <pc:docMk/>
            <pc:sldMk cId="3853345003" sldId="2147469924"/>
            <ac:picMk id="18" creationId="{F74D4F56-1867-881B-1E83-50EC6E3C8B44}"/>
          </ac:picMkLst>
        </pc:picChg>
      </pc:sldChg>
      <pc:sldChg chg="addSp delSp modSp mod delAnim modAnim">
        <pc:chgData name="Rod Trent" userId="9f177c9e-5e30-4e0c-b08c-05ddc3564d39" providerId="ADAL" clId="{0D1266DC-9D63-4305-8BBF-296C4E5D339B}" dt="2023-04-03T23:03:06.588" v="178" actId="692"/>
        <pc:sldMkLst>
          <pc:docMk/>
          <pc:sldMk cId="256779152" sldId="2147469925"/>
        </pc:sldMkLst>
        <pc:spChg chg="add mod">
          <ac:chgData name="Rod Trent" userId="9f177c9e-5e30-4e0c-b08c-05ddc3564d39" providerId="ADAL" clId="{0D1266DC-9D63-4305-8BBF-296C4E5D339B}" dt="2023-04-03T23:00:37.599" v="119"/>
          <ac:spMkLst>
            <pc:docMk/>
            <pc:sldMk cId="256779152" sldId="2147469925"/>
            <ac:spMk id="2" creationId="{F5035536-B788-5227-AFE2-29123B2C3C15}"/>
          </ac:spMkLst>
        </pc:spChg>
        <pc:spChg chg="mod">
          <ac:chgData name="Rod Trent" userId="9f177c9e-5e30-4e0c-b08c-05ddc3564d39" providerId="ADAL" clId="{0D1266DC-9D63-4305-8BBF-296C4E5D339B}" dt="2023-04-03T23:00:37.599" v="119"/>
          <ac:spMkLst>
            <pc:docMk/>
            <pc:sldMk cId="256779152" sldId="2147469925"/>
            <ac:spMk id="5" creationId="{2004BA92-3F4F-1938-2157-8CEB64D987D5}"/>
          </ac:spMkLst>
        </pc:spChg>
        <pc:spChg chg="del">
          <ac:chgData name="Rod Trent" userId="9f177c9e-5e30-4e0c-b08c-05ddc3564d39" providerId="ADAL" clId="{0D1266DC-9D63-4305-8BBF-296C4E5D339B}" dt="2023-04-03T23:00:36.335" v="118" actId="478"/>
          <ac:spMkLst>
            <pc:docMk/>
            <pc:sldMk cId="256779152" sldId="2147469925"/>
            <ac:spMk id="7" creationId="{652944D3-EC3C-401D-BA30-7BD4CD0C6991}"/>
          </ac:spMkLst>
        </pc:spChg>
        <pc:spChg chg="del">
          <ac:chgData name="Rod Trent" userId="9f177c9e-5e30-4e0c-b08c-05ddc3564d39" providerId="ADAL" clId="{0D1266DC-9D63-4305-8BBF-296C4E5D339B}" dt="2023-04-03T23:00:36.335" v="118" actId="478"/>
          <ac:spMkLst>
            <pc:docMk/>
            <pc:sldMk cId="256779152" sldId="2147469925"/>
            <ac:spMk id="25" creationId="{D1CCEDAA-332F-4CE5-B519-176554A54AD8}"/>
          </ac:spMkLst>
        </pc:spChg>
        <pc:spChg chg="mod">
          <ac:chgData name="Rod Trent" userId="9f177c9e-5e30-4e0c-b08c-05ddc3564d39" providerId="ADAL" clId="{0D1266DC-9D63-4305-8BBF-296C4E5D339B}" dt="2023-04-03T23:00:37.599" v="119"/>
          <ac:spMkLst>
            <pc:docMk/>
            <pc:sldMk cId="256779152" sldId="2147469925"/>
            <ac:spMk id="33" creationId="{0CBA1AA5-9B56-E2E3-2F0F-0F8E4F314C3C}"/>
          </ac:spMkLst>
        </pc:spChg>
        <pc:spChg chg="del">
          <ac:chgData name="Rod Trent" userId="9f177c9e-5e30-4e0c-b08c-05ddc3564d39" providerId="ADAL" clId="{0D1266DC-9D63-4305-8BBF-296C4E5D339B}" dt="2023-04-03T23:00:36.335" v="118" actId="478"/>
          <ac:spMkLst>
            <pc:docMk/>
            <pc:sldMk cId="256779152" sldId="2147469925"/>
            <ac:spMk id="34" creationId="{7F35A0A2-5B04-4D37-BBBD-B0DFBCBC5FBD}"/>
          </ac:spMkLst>
        </pc:spChg>
        <pc:spChg chg="mod">
          <ac:chgData name="Rod Trent" userId="9f177c9e-5e30-4e0c-b08c-05ddc3564d39" providerId="ADAL" clId="{0D1266DC-9D63-4305-8BBF-296C4E5D339B}" dt="2023-04-03T23:00:37.599" v="119"/>
          <ac:spMkLst>
            <pc:docMk/>
            <pc:sldMk cId="256779152" sldId="2147469925"/>
            <ac:spMk id="37" creationId="{BCCF2C23-7A4F-A579-8623-CD5AFF1D184E}"/>
          </ac:spMkLst>
        </pc:spChg>
        <pc:spChg chg="mod">
          <ac:chgData name="Rod Trent" userId="9f177c9e-5e30-4e0c-b08c-05ddc3564d39" providerId="ADAL" clId="{0D1266DC-9D63-4305-8BBF-296C4E5D339B}" dt="2023-04-03T23:00:37.599" v="119"/>
          <ac:spMkLst>
            <pc:docMk/>
            <pc:sldMk cId="256779152" sldId="2147469925"/>
            <ac:spMk id="40" creationId="{7F4903FD-59B0-F212-7F71-2EEDCC942C0F}"/>
          </ac:spMkLst>
        </pc:spChg>
        <pc:spChg chg="add mod">
          <ac:chgData name="Rod Trent" userId="9f177c9e-5e30-4e0c-b08c-05ddc3564d39" providerId="ADAL" clId="{0D1266DC-9D63-4305-8BBF-296C4E5D339B}" dt="2023-04-03T23:01:56.558" v="127" actId="207"/>
          <ac:spMkLst>
            <pc:docMk/>
            <pc:sldMk cId="256779152" sldId="2147469925"/>
            <ac:spMk id="43" creationId="{3BA872E5-757F-9AF2-F915-579075858169}"/>
          </ac:spMkLst>
        </pc:spChg>
        <pc:spChg chg="mod">
          <ac:chgData name="Rod Trent" userId="9f177c9e-5e30-4e0c-b08c-05ddc3564d39" providerId="ADAL" clId="{0D1266DC-9D63-4305-8BBF-296C4E5D339B}" dt="2023-04-03T23:00:37.599" v="119"/>
          <ac:spMkLst>
            <pc:docMk/>
            <pc:sldMk cId="256779152" sldId="2147469925"/>
            <ac:spMk id="46" creationId="{9E0E63D8-0162-E6C8-D010-F8C93344017C}"/>
          </ac:spMkLst>
        </pc:spChg>
        <pc:spChg chg="mod">
          <ac:chgData name="Rod Trent" userId="9f177c9e-5e30-4e0c-b08c-05ddc3564d39" providerId="ADAL" clId="{0D1266DC-9D63-4305-8BBF-296C4E5D339B}" dt="2023-04-03T23:00:37.599" v="119"/>
          <ac:spMkLst>
            <pc:docMk/>
            <pc:sldMk cId="256779152" sldId="2147469925"/>
            <ac:spMk id="47" creationId="{EF83A835-ACB3-8200-62D6-61184306B18D}"/>
          </ac:spMkLst>
        </pc:spChg>
        <pc:spChg chg="mod">
          <ac:chgData name="Rod Trent" userId="9f177c9e-5e30-4e0c-b08c-05ddc3564d39" providerId="ADAL" clId="{0D1266DC-9D63-4305-8BBF-296C4E5D339B}" dt="2023-04-03T23:00:37.599" v="119"/>
          <ac:spMkLst>
            <pc:docMk/>
            <pc:sldMk cId="256779152" sldId="2147469925"/>
            <ac:spMk id="48" creationId="{A1CB2034-DB6C-A906-8A99-660E7A19D580}"/>
          </ac:spMkLst>
        </pc:spChg>
        <pc:spChg chg="mod">
          <ac:chgData name="Rod Trent" userId="9f177c9e-5e30-4e0c-b08c-05ddc3564d39" providerId="ADAL" clId="{0D1266DC-9D63-4305-8BBF-296C4E5D339B}" dt="2023-04-03T23:00:37.599" v="119"/>
          <ac:spMkLst>
            <pc:docMk/>
            <pc:sldMk cId="256779152" sldId="2147469925"/>
            <ac:spMk id="49" creationId="{331E4948-10F8-250B-598E-C6A866755A8E}"/>
          </ac:spMkLst>
        </pc:spChg>
        <pc:grpChg chg="add mod">
          <ac:chgData name="Rod Trent" userId="9f177c9e-5e30-4e0c-b08c-05ddc3564d39" providerId="ADAL" clId="{0D1266DC-9D63-4305-8BBF-296C4E5D339B}" dt="2023-04-03T23:00:37.599" v="119"/>
          <ac:grpSpMkLst>
            <pc:docMk/>
            <pc:sldMk cId="256779152" sldId="2147469925"/>
            <ac:grpSpMk id="3" creationId="{85D1C644-F5BF-0AF5-2006-AF9D1BA4176E}"/>
          </ac:grpSpMkLst>
        </pc:grpChg>
        <pc:grpChg chg="del">
          <ac:chgData name="Rod Trent" userId="9f177c9e-5e30-4e0c-b08c-05ddc3564d39" providerId="ADAL" clId="{0D1266DC-9D63-4305-8BBF-296C4E5D339B}" dt="2023-04-03T23:00:36.335" v="118" actId="478"/>
          <ac:grpSpMkLst>
            <pc:docMk/>
            <pc:sldMk cId="256779152" sldId="2147469925"/>
            <ac:grpSpMk id="8" creationId="{8D63BB62-B566-44A2-94E7-5150F98F8E17}"/>
          </ac:grpSpMkLst>
        </pc:grpChg>
        <pc:grpChg chg="del">
          <ac:chgData name="Rod Trent" userId="9f177c9e-5e30-4e0c-b08c-05ddc3564d39" providerId="ADAL" clId="{0D1266DC-9D63-4305-8BBF-296C4E5D339B}" dt="2023-04-03T23:00:36.335" v="118" actId="478"/>
          <ac:grpSpMkLst>
            <pc:docMk/>
            <pc:sldMk cId="256779152" sldId="2147469925"/>
            <ac:grpSpMk id="11" creationId="{23FBC6E2-27CA-4B03-ADB8-C55D096C1617}"/>
          </ac:grpSpMkLst>
        </pc:grpChg>
        <pc:grpChg chg="del">
          <ac:chgData name="Rod Trent" userId="9f177c9e-5e30-4e0c-b08c-05ddc3564d39" providerId="ADAL" clId="{0D1266DC-9D63-4305-8BBF-296C4E5D339B}" dt="2023-04-03T23:00:36.335" v="118" actId="478"/>
          <ac:grpSpMkLst>
            <pc:docMk/>
            <pc:sldMk cId="256779152" sldId="2147469925"/>
            <ac:grpSpMk id="14" creationId="{2A711C0A-82C3-4E18-9ADD-F35ECA0B8D36}"/>
          </ac:grpSpMkLst>
        </pc:grpChg>
        <pc:grpChg chg="del">
          <ac:chgData name="Rod Trent" userId="9f177c9e-5e30-4e0c-b08c-05ddc3564d39" providerId="ADAL" clId="{0D1266DC-9D63-4305-8BBF-296C4E5D339B}" dt="2023-04-03T23:00:36.335" v="118" actId="478"/>
          <ac:grpSpMkLst>
            <pc:docMk/>
            <pc:sldMk cId="256779152" sldId="2147469925"/>
            <ac:grpSpMk id="18" creationId="{47793D85-AE52-4CAC-99E3-54C3B9CCC57D}"/>
          </ac:grpSpMkLst>
        </pc:grpChg>
        <pc:grpChg chg="del">
          <ac:chgData name="Rod Trent" userId="9f177c9e-5e30-4e0c-b08c-05ddc3564d39" providerId="ADAL" clId="{0D1266DC-9D63-4305-8BBF-296C4E5D339B}" dt="2023-04-03T23:00:36.335" v="118" actId="478"/>
          <ac:grpSpMkLst>
            <pc:docMk/>
            <pc:sldMk cId="256779152" sldId="2147469925"/>
            <ac:grpSpMk id="21" creationId="{D476FEF3-DBDA-4C74-AEB4-4050EC67C527}"/>
          </ac:grpSpMkLst>
        </pc:grpChg>
        <pc:grpChg chg="add mod">
          <ac:chgData name="Rod Trent" userId="9f177c9e-5e30-4e0c-b08c-05ddc3564d39" providerId="ADAL" clId="{0D1266DC-9D63-4305-8BBF-296C4E5D339B}" dt="2023-04-03T23:00:37.599" v="119"/>
          <ac:grpSpMkLst>
            <pc:docMk/>
            <pc:sldMk cId="256779152" sldId="2147469925"/>
            <ac:grpSpMk id="24" creationId="{E07B3671-BBA5-0A41-A10C-7B99CEADBC07}"/>
          </ac:grpSpMkLst>
        </pc:grpChg>
        <pc:grpChg chg="del">
          <ac:chgData name="Rod Trent" userId="9f177c9e-5e30-4e0c-b08c-05ddc3564d39" providerId="ADAL" clId="{0D1266DC-9D63-4305-8BBF-296C4E5D339B}" dt="2023-04-03T23:00:36.335" v="118" actId="478"/>
          <ac:grpSpMkLst>
            <pc:docMk/>
            <pc:sldMk cId="256779152" sldId="2147469925"/>
            <ac:grpSpMk id="26" creationId="{BA5A53D6-B2A9-4090-9B2C-BE3866022C79}"/>
          </ac:grpSpMkLst>
        </pc:grpChg>
        <pc:grpChg chg="add mod">
          <ac:chgData name="Rod Trent" userId="9f177c9e-5e30-4e0c-b08c-05ddc3564d39" providerId="ADAL" clId="{0D1266DC-9D63-4305-8BBF-296C4E5D339B}" dt="2023-04-03T23:00:37.599" v="119"/>
          <ac:grpSpMkLst>
            <pc:docMk/>
            <pc:sldMk cId="256779152" sldId="2147469925"/>
            <ac:grpSpMk id="36" creationId="{BAB25F7F-4CA8-230F-BAEC-D74BA389F4A3}"/>
          </ac:grpSpMkLst>
        </pc:grpChg>
        <pc:grpChg chg="add mod">
          <ac:chgData name="Rod Trent" userId="9f177c9e-5e30-4e0c-b08c-05ddc3564d39" providerId="ADAL" clId="{0D1266DC-9D63-4305-8BBF-296C4E5D339B}" dt="2023-04-03T23:00:37.599" v="119"/>
          <ac:grpSpMkLst>
            <pc:docMk/>
            <pc:sldMk cId="256779152" sldId="2147469925"/>
            <ac:grpSpMk id="39" creationId="{2FAFA272-9FEF-EB14-3CC0-4307D24AED33}"/>
          </ac:grpSpMkLst>
        </pc:grpChg>
        <pc:grpChg chg="add mod">
          <ac:chgData name="Rod Trent" userId="9f177c9e-5e30-4e0c-b08c-05ddc3564d39" providerId="ADAL" clId="{0D1266DC-9D63-4305-8BBF-296C4E5D339B}" dt="2023-04-03T23:00:37.599" v="119"/>
          <ac:grpSpMkLst>
            <pc:docMk/>
            <pc:sldMk cId="256779152" sldId="2147469925"/>
            <ac:grpSpMk id="44" creationId="{AE3ADF79-7464-AFB4-40AA-65B6BB351793}"/>
          </ac:grpSpMkLst>
        </pc:grpChg>
        <pc:grpChg chg="mod">
          <ac:chgData name="Rod Trent" userId="9f177c9e-5e30-4e0c-b08c-05ddc3564d39" providerId="ADAL" clId="{0D1266DC-9D63-4305-8BBF-296C4E5D339B}" dt="2023-04-03T23:00:37.599" v="119"/>
          <ac:grpSpMkLst>
            <pc:docMk/>
            <pc:sldMk cId="256779152" sldId="2147469925"/>
            <ac:grpSpMk id="45" creationId="{4C519155-C592-D3B2-72FF-17468B763B77}"/>
          </ac:grpSpMkLst>
        </pc:grpChg>
        <pc:picChg chg="del">
          <ac:chgData name="Rod Trent" userId="9f177c9e-5e30-4e0c-b08c-05ddc3564d39" providerId="ADAL" clId="{0D1266DC-9D63-4305-8BBF-296C4E5D339B}" dt="2023-04-03T23:00:36.335" v="118" actId="478"/>
          <ac:picMkLst>
            <pc:docMk/>
            <pc:sldMk cId="256779152" sldId="2147469925"/>
            <ac:picMk id="4" creationId="{A515CDB3-159A-40E6-90DB-EF8B7DE55CA3}"/>
          </ac:picMkLst>
        </pc:picChg>
        <pc:picChg chg="add mod">
          <ac:chgData name="Rod Trent" userId="9f177c9e-5e30-4e0c-b08c-05ddc3564d39" providerId="ADAL" clId="{0D1266DC-9D63-4305-8BBF-296C4E5D339B}" dt="2023-04-03T23:00:37.599" v="119"/>
          <ac:picMkLst>
            <pc:docMk/>
            <pc:sldMk cId="256779152" sldId="2147469925"/>
            <ac:picMk id="42" creationId="{3E33E462-0445-771D-69E4-670C399EB4CC}"/>
          </ac:picMkLst>
        </pc:picChg>
        <pc:cxnChg chg="mod">
          <ac:chgData name="Rod Trent" userId="9f177c9e-5e30-4e0c-b08c-05ddc3564d39" providerId="ADAL" clId="{0D1266DC-9D63-4305-8BBF-296C4E5D339B}" dt="2023-04-03T23:02:40.616" v="148" actId="692"/>
          <ac:cxnSpMkLst>
            <pc:docMk/>
            <pc:sldMk cId="256779152" sldId="2147469925"/>
            <ac:cxnSpMk id="6" creationId="{51829423-ECF5-71AF-62EC-8DC40120E11D}"/>
          </ac:cxnSpMkLst>
        </pc:cxnChg>
        <pc:cxnChg chg="mod">
          <ac:chgData name="Rod Trent" userId="9f177c9e-5e30-4e0c-b08c-05ddc3564d39" providerId="ADAL" clId="{0D1266DC-9D63-4305-8BBF-296C4E5D339B}" dt="2023-04-03T23:00:36.335" v="118" actId="478"/>
          <ac:cxnSpMkLst>
            <pc:docMk/>
            <pc:sldMk cId="256779152" sldId="2147469925"/>
            <ac:cxnSpMk id="10" creationId="{5A8D6DA0-C721-467D-9EFF-A44F8D79418B}"/>
          </ac:cxnSpMkLst>
        </pc:cxnChg>
        <pc:cxnChg chg="mod">
          <ac:chgData name="Rod Trent" userId="9f177c9e-5e30-4e0c-b08c-05ddc3564d39" providerId="ADAL" clId="{0D1266DC-9D63-4305-8BBF-296C4E5D339B}" dt="2023-04-03T23:00:36.335" v="118" actId="478"/>
          <ac:cxnSpMkLst>
            <pc:docMk/>
            <pc:sldMk cId="256779152" sldId="2147469925"/>
            <ac:cxnSpMk id="13" creationId="{F0976A11-0B5C-4CE2-B688-CCBC39078978}"/>
          </ac:cxnSpMkLst>
        </pc:cxnChg>
        <pc:cxnChg chg="mod">
          <ac:chgData name="Rod Trent" userId="9f177c9e-5e30-4e0c-b08c-05ddc3564d39" providerId="ADAL" clId="{0D1266DC-9D63-4305-8BBF-296C4E5D339B}" dt="2023-04-03T23:00:36.335" v="118" actId="478"/>
          <ac:cxnSpMkLst>
            <pc:docMk/>
            <pc:sldMk cId="256779152" sldId="2147469925"/>
            <ac:cxnSpMk id="17" creationId="{76B23669-4764-4B87-9976-2DEBD62065C6}"/>
          </ac:cxnSpMkLst>
        </pc:cxnChg>
        <pc:cxnChg chg="mod">
          <ac:chgData name="Rod Trent" userId="9f177c9e-5e30-4e0c-b08c-05ddc3564d39" providerId="ADAL" clId="{0D1266DC-9D63-4305-8BBF-296C4E5D339B}" dt="2023-04-03T23:00:36.335" v="118" actId="478"/>
          <ac:cxnSpMkLst>
            <pc:docMk/>
            <pc:sldMk cId="256779152" sldId="2147469925"/>
            <ac:cxnSpMk id="20" creationId="{DFE2C45E-A9A1-4DCA-938A-77E27DB73D75}"/>
          </ac:cxnSpMkLst>
        </pc:cxnChg>
        <pc:cxnChg chg="mod">
          <ac:chgData name="Rod Trent" userId="9f177c9e-5e30-4e0c-b08c-05ddc3564d39" providerId="ADAL" clId="{0D1266DC-9D63-4305-8BBF-296C4E5D339B}" dt="2023-04-03T23:00:36.335" v="118" actId="478"/>
          <ac:cxnSpMkLst>
            <pc:docMk/>
            <pc:sldMk cId="256779152" sldId="2147469925"/>
            <ac:cxnSpMk id="23" creationId="{8063759A-1DA9-4A48-9F30-33E3741AFEB7}"/>
          </ac:cxnSpMkLst>
        </pc:cxnChg>
        <pc:cxnChg chg="mod">
          <ac:chgData name="Rod Trent" userId="9f177c9e-5e30-4e0c-b08c-05ddc3564d39" providerId="ADAL" clId="{0D1266DC-9D63-4305-8BBF-296C4E5D339B}" dt="2023-04-03T23:00:36.335" v="118" actId="478"/>
          <ac:cxnSpMkLst>
            <pc:docMk/>
            <pc:sldMk cId="256779152" sldId="2147469925"/>
            <ac:cxnSpMk id="32" creationId="{E73F6AA1-4164-4358-8CEE-53F5B83299F9}"/>
          </ac:cxnSpMkLst>
        </pc:cxnChg>
        <pc:cxnChg chg="mod">
          <ac:chgData name="Rod Trent" userId="9f177c9e-5e30-4e0c-b08c-05ddc3564d39" providerId="ADAL" clId="{0D1266DC-9D63-4305-8BBF-296C4E5D339B}" dt="2023-04-03T23:02:49.291" v="158" actId="692"/>
          <ac:cxnSpMkLst>
            <pc:docMk/>
            <pc:sldMk cId="256779152" sldId="2147469925"/>
            <ac:cxnSpMk id="35" creationId="{22C3EE1A-1E90-2244-48A4-EC7EC8941CFC}"/>
          </ac:cxnSpMkLst>
        </pc:cxnChg>
        <pc:cxnChg chg="mod">
          <ac:chgData name="Rod Trent" userId="9f177c9e-5e30-4e0c-b08c-05ddc3564d39" providerId="ADAL" clId="{0D1266DC-9D63-4305-8BBF-296C4E5D339B}" dt="2023-04-03T23:03:06.588" v="178" actId="692"/>
          <ac:cxnSpMkLst>
            <pc:docMk/>
            <pc:sldMk cId="256779152" sldId="2147469925"/>
            <ac:cxnSpMk id="38" creationId="{8CB495FE-DD63-5043-EB81-31CD84F828A9}"/>
          </ac:cxnSpMkLst>
        </pc:cxnChg>
        <pc:cxnChg chg="mod">
          <ac:chgData name="Rod Trent" userId="9f177c9e-5e30-4e0c-b08c-05ddc3564d39" providerId="ADAL" clId="{0D1266DC-9D63-4305-8BBF-296C4E5D339B}" dt="2023-04-03T23:02:32.358" v="138" actId="692"/>
          <ac:cxnSpMkLst>
            <pc:docMk/>
            <pc:sldMk cId="256779152" sldId="2147469925"/>
            <ac:cxnSpMk id="41" creationId="{FB9B71FC-EE94-9B30-5DC7-7C390CFFBA7E}"/>
          </ac:cxnSpMkLst>
        </pc:cxnChg>
        <pc:cxnChg chg="mod">
          <ac:chgData name="Rod Trent" userId="9f177c9e-5e30-4e0c-b08c-05ddc3564d39" providerId="ADAL" clId="{0D1266DC-9D63-4305-8BBF-296C4E5D339B}" dt="2023-04-03T23:02:57.355" v="168" actId="692"/>
          <ac:cxnSpMkLst>
            <pc:docMk/>
            <pc:sldMk cId="256779152" sldId="2147469925"/>
            <ac:cxnSpMk id="50" creationId="{F4862ECA-6D16-87FB-011E-9210798CE027}"/>
          </ac:cxnSpMkLst>
        </pc:cxnChg>
      </pc:sldChg>
    </pc:docChg>
  </pc:docChgLst>
  <pc:docChgLst>
    <pc:chgData name="Rod Trent" userId="9f177c9e-5e30-4e0c-b08c-05ddc3564d39" providerId="ADAL" clId="{533E58FA-0281-42DE-828A-3B863FAED6AC}"/>
    <pc:docChg chg="undo custSel addSld delSld modSld sldOrd modMainMaster modSection">
      <pc:chgData name="Rod Trent" userId="9f177c9e-5e30-4e0c-b08c-05ddc3564d39" providerId="ADAL" clId="{533E58FA-0281-42DE-828A-3B863FAED6AC}" dt="2022-04-05T18:01:26.746" v="453" actId="20577"/>
      <pc:docMkLst>
        <pc:docMk/>
      </pc:docMkLst>
      <pc:sldChg chg="modSp mod modNotesTx">
        <pc:chgData name="Rod Trent" userId="9f177c9e-5e30-4e0c-b08c-05ddc3564d39" providerId="ADAL" clId="{533E58FA-0281-42DE-828A-3B863FAED6AC}" dt="2022-04-05T18:01:26.746" v="453" actId="20577"/>
        <pc:sldMkLst>
          <pc:docMk/>
          <pc:sldMk cId="140141776" sldId="271"/>
        </pc:sldMkLst>
        <pc:spChg chg="mod">
          <ac:chgData name="Rod Trent" userId="9f177c9e-5e30-4e0c-b08c-05ddc3564d39" providerId="ADAL" clId="{533E58FA-0281-42DE-828A-3B863FAED6AC}" dt="2022-04-05T14:54:50.321" v="287" actId="20577"/>
          <ac:spMkLst>
            <pc:docMk/>
            <pc:sldMk cId="140141776" sldId="271"/>
            <ac:spMk id="4" creationId="{3F2179C2-BBAF-4D47-90A0-175C73A84581}"/>
          </ac:spMkLst>
        </pc:spChg>
      </pc:sldChg>
      <pc:sldChg chg="modSp mod">
        <pc:chgData name="Rod Trent" userId="9f177c9e-5e30-4e0c-b08c-05ddc3564d39" providerId="ADAL" clId="{533E58FA-0281-42DE-828A-3B863FAED6AC}" dt="2022-04-05T17:49:26.271" v="443" actId="207"/>
        <pc:sldMkLst>
          <pc:docMk/>
          <pc:sldMk cId="787819756" sldId="278"/>
        </pc:sldMkLst>
        <pc:spChg chg="mod">
          <ac:chgData name="Rod Trent" userId="9f177c9e-5e30-4e0c-b08c-05ddc3564d39" providerId="ADAL" clId="{533E58FA-0281-42DE-828A-3B863FAED6AC}" dt="2022-04-05T17:49:26.271" v="443" actId="207"/>
          <ac:spMkLst>
            <pc:docMk/>
            <pc:sldMk cId="787819756" sldId="278"/>
            <ac:spMk id="3" creationId="{7587FEE5-0B93-46B0-8834-C2F8E6033931}"/>
          </ac:spMkLst>
        </pc:spChg>
      </pc:sldChg>
      <pc:sldChg chg="setBg">
        <pc:chgData name="Rod Trent" userId="9f177c9e-5e30-4e0c-b08c-05ddc3564d39" providerId="ADAL" clId="{533E58FA-0281-42DE-828A-3B863FAED6AC}" dt="2022-04-04T21:28:54.146" v="21"/>
        <pc:sldMkLst>
          <pc:docMk/>
          <pc:sldMk cId="3315991922" sldId="286"/>
        </pc:sldMkLst>
      </pc:sldChg>
      <pc:sldChg chg="setBg">
        <pc:chgData name="Rod Trent" userId="9f177c9e-5e30-4e0c-b08c-05ddc3564d39" providerId="ADAL" clId="{533E58FA-0281-42DE-828A-3B863FAED6AC}" dt="2022-04-04T21:28:44.464" v="19"/>
        <pc:sldMkLst>
          <pc:docMk/>
          <pc:sldMk cId="2539532140" sldId="289"/>
        </pc:sldMkLst>
      </pc:sldChg>
      <pc:sldChg chg="setBg">
        <pc:chgData name="Rod Trent" userId="9f177c9e-5e30-4e0c-b08c-05ddc3564d39" providerId="ADAL" clId="{533E58FA-0281-42DE-828A-3B863FAED6AC}" dt="2022-04-04T21:26:50.783" v="10"/>
        <pc:sldMkLst>
          <pc:docMk/>
          <pc:sldMk cId="1485995999" sldId="529"/>
        </pc:sldMkLst>
      </pc:sldChg>
      <pc:sldChg chg="modSp mod">
        <pc:chgData name="Rod Trent" userId="9f177c9e-5e30-4e0c-b08c-05ddc3564d39" providerId="ADAL" clId="{533E58FA-0281-42DE-828A-3B863FAED6AC}" dt="2022-04-05T14:57:39.625" v="299" actId="207"/>
        <pc:sldMkLst>
          <pc:docMk/>
          <pc:sldMk cId="1967665096" sldId="1692"/>
        </pc:sldMkLst>
        <pc:spChg chg="mod">
          <ac:chgData name="Rod Trent" userId="9f177c9e-5e30-4e0c-b08c-05ddc3564d39" providerId="ADAL" clId="{533E58FA-0281-42DE-828A-3B863FAED6AC}" dt="2022-04-05T14:57:39.625" v="299" actId="207"/>
          <ac:spMkLst>
            <pc:docMk/>
            <pc:sldMk cId="1967665096" sldId="1692"/>
            <ac:spMk id="3" creationId="{42122217-DB73-4E50-82F3-6A1EFB512471}"/>
          </ac:spMkLst>
        </pc:spChg>
        <pc:spChg chg="mod">
          <ac:chgData name="Rod Trent" userId="9f177c9e-5e30-4e0c-b08c-05ddc3564d39" providerId="ADAL" clId="{533E58FA-0281-42DE-828A-3B863FAED6AC}" dt="2022-04-05T13:53:57.591" v="278" actId="12"/>
          <ac:spMkLst>
            <pc:docMk/>
            <pc:sldMk cId="1967665096" sldId="1692"/>
            <ac:spMk id="15" creationId="{00000000-0000-0000-0000-000000000000}"/>
          </ac:spMkLst>
        </pc:spChg>
      </pc:sldChg>
      <pc:sldChg chg="modSp mod">
        <pc:chgData name="Rod Trent" userId="9f177c9e-5e30-4e0c-b08c-05ddc3564d39" providerId="ADAL" clId="{533E58FA-0281-42DE-828A-3B863FAED6AC}" dt="2022-04-05T14:55:36.475" v="298" actId="20577"/>
        <pc:sldMkLst>
          <pc:docMk/>
          <pc:sldMk cId="1136215830" sldId="1715"/>
        </pc:sldMkLst>
        <pc:spChg chg="mod">
          <ac:chgData name="Rod Trent" userId="9f177c9e-5e30-4e0c-b08c-05ddc3564d39" providerId="ADAL" clId="{533E58FA-0281-42DE-828A-3B863FAED6AC}" dt="2022-04-05T14:55:36.475" v="298" actId="20577"/>
          <ac:spMkLst>
            <pc:docMk/>
            <pc:sldMk cId="1136215830" sldId="1715"/>
            <ac:spMk id="5" creationId="{446D1ACF-01CE-498D-B375-836E5A6369A5}"/>
          </ac:spMkLst>
        </pc:spChg>
      </pc:sldChg>
      <pc:sldChg chg="setBg">
        <pc:chgData name="Rod Trent" userId="9f177c9e-5e30-4e0c-b08c-05ddc3564d39" providerId="ADAL" clId="{533E58FA-0281-42DE-828A-3B863FAED6AC}" dt="2022-04-04T21:26:50.783" v="10"/>
        <pc:sldMkLst>
          <pc:docMk/>
          <pc:sldMk cId="2413845001" sldId="3250"/>
        </pc:sldMkLst>
      </pc:sldChg>
      <pc:sldChg chg="modSp mod">
        <pc:chgData name="Rod Trent" userId="9f177c9e-5e30-4e0c-b08c-05ddc3564d39" providerId="ADAL" clId="{533E58FA-0281-42DE-828A-3B863FAED6AC}" dt="2022-04-05T13:50:38.086" v="43" actId="6549"/>
        <pc:sldMkLst>
          <pc:docMk/>
          <pc:sldMk cId="3011901069" sldId="3253"/>
        </pc:sldMkLst>
        <pc:spChg chg="mod">
          <ac:chgData name="Rod Trent" userId="9f177c9e-5e30-4e0c-b08c-05ddc3564d39" providerId="ADAL" clId="{533E58FA-0281-42DE-828A-3B863FAED6AC}" dt="2022-04-05T13:50:38.086" v="43" actId="6549"/>
          <ac:spMkLst>
            <pc:docMk/>
            <pc:sldMk cId="3011901069" sldId="3253"/>
            <ac:spMk id="3" creationId="{573546A6-63AE-4A06-9374-11780316527A}"/>
          </ac:spMkLst>
        </pc:spChg>
      </pc:sldChg>
      <pc:sldChg chg="modSp mod">
        <pc:chgData name="Rod Trent" userId="9f177c9e-5e30-4e0c-b08c-05ddc3564d39" providerId="ADAL" clId="{533E58FA-0281-42DE-828A-3B863FAED6AC}" dt="2022-04-04T21:29:08.022" v="22" actId="207"/>
        <pc:sldMkLst>
          <pc:docMk/>
          <pc:sldMk cId="4151261122" sldId="3269"/>
        </pc:sldMkLst>
        <pc:spChg chg="mod">
          <ac:chgData name="Rod Trent" userId="9f177c9e-5e30-4e0c-b08c-05ddc3564d39" providerId="ADAL" clId="{533E58FA-0281-42DE-828A-3B863FAED6AC}" dt="2022-04-04T21:29:08.022" v="22" actId="207"/>
          <ac:spMkLst>
            <pc:docMk/>
            <pc:sldMk cId="4151261122" sldId="3269"/>
            <ac:spMk id="2" creationId="{07D506F5-9F65-4C8B-8D32-7C72AEC45FB2}"/>
          </ac:spMkLst>
        </pc:spChg>
        <pc:spChg chg="mod">
          <ac:chgData name="Rod Trent" userId="9f177c9e-5e30-4e0c-b08c-05ddc3564d39" providerId="ADAL" clId="{533E58FA-0281-42DE-828A-3B863FAED6AC}" dt="2022-04-04T21:29:08.022" v="22" actId="207"/>
          <ac:spMkLst>
            <pc:docMk/>
            <pc:sldMk cId="4151261122" sldId="3269"/>
            <ac:spMk id="3" creationId="{6321BDBE-20C2-465E-A95B-501E7D15290E}"/>
          </ac:spMkLst>
        </pc:spChg>
      </pc:sldChg>
      <pc:sldChg chg="modSp mod">
        <pc:chgData name="Rod Trent" userId="9f177c9e-5e30-4e0c-b08c-05ddc3564d39" providerId="ADAL" clId="{533E58FA-0281-42DE-828A-3B863FAED6AC}" dt="2022-04-04T21:29:25.140" v="25" actId="207"/>
        <pc:sldMkLst>
          <pc:docMk/>
          <pc:sldMk cId="3256185529" sldId="3270"/>
        </pc:sldMkLst>
        <pc:spChg chg="mod">
          <ac:chgData name="Rod Trent" userId="9f177c9e-5e30-4e0c-b08c-05ddc3564d39" providerId="ADAL" clId="{533E58FA-0281-42DE-828A-3B863FAED6AC}" dt="2022-04-04T21:29:25.140" v="25" actId="207"/>
          <ac:spMkLst>
            <pc:docMk/>
            <pc:sldMk cId="3256185529" sldId="3270"/>
            <ac:spMk id="2" creationId="{07D506F5-9F65-4C8B-8D32-7C72AEC45FB2}"/>
          </ac:spMkLst>
        </pc:spChg>
        <pc:spChg chg="mod">
          <ac:chgData name="Rod Trent" userId="9f177c9e-5e30-4e0c-b08c-05ddc3564d39" providerId="ADAL" clId="{533E58FA-0281-42DE-828A-3B863FAED6AC}" dt="2022-04-04T21:29:25.140" v="25" actId="207"/>
          <ac:spMkLst>
            <pc:docMk/>
            <pc:sldMk cId="3256185529" sldId="3270"/>
            <ac:spMk id="3" creationId="{6321BDBE-20C2-465E-A95B-501E7D15290E}"/>
          </ac:spMkLst>
        </pc:spChg>
      </pc:sldChg>
      <pc:sldChg chg="modSp mod">
        <pc:chgData name="Rod Trent" userId="9f177c9e-5e30-4e0c-b08c-05ddc3564d39" providerId="ADAL" clId="{533E58FA-0281-42DE-828A-3B863FAED6AC}" dt="2022-04-04T21:29:34.073" v="27" actId="207"/>
        <pc:sldMkLst>
          <pc:docMk/>
          <pc:sldMk cId="1409119845" sldId="3271"/>
        </pc:sldMkLst>
        <pc:spChg chg="mod">
          <ac:chgData name="Rod Trent" userId="9f177c9e-5e30-4e0c-b08c-05ddc3564d39" providerId="ADAL" clId="{533E58FA-0281-42DE-828A-3B863FAED6AC}" dt="2022-04-04T21:29:30.728" v="26" actId="207"/>
          <ac:spMkLst>
            <pc:docMk/>
            <pc:sldMk cId="1409119845" sldId="3271"/>
            <ac:spMk id="2" creationId="{9255C5F0-058D-4F64-AE05-AB80AEB5561C}"/>
          </ac:spMkLst>
        </pc:spChg>
        <pc:spChg chg="mod">
          <ac:chgData name="Rod Trent" userId="9f177c9e-5e30-4e0c-b08c-05ddc3564d39" providerId="ADAL" clId="{533E58FA-0281-42DE-828A-3B863FAED6AC}" dt="2022-04-04T21:29:34.073" v="27" actId="207"/>
          <ac:spMkLst>
            <pc:docMk/>
            <pc:sldMk cId="1409119845" sldId="3271"/>
            <ac:spMk id="3" creationId="{F159A5DC-A602-4A94-B70F-15E069330348}"/>
          </ac:spMkLst>
        </pc:spChg>
      </pc:sldChg>
      <pc:sldChg chg="modSp mod">
        <pc:chgData name="Rod Trent" userId="9f177c9e-5e30-4e0c-b08c-05ddc3564d39" providerId="ADAL" clId="{533E58FA-0281-42DE-828A-3B863FAED6AC}" dt="2022-04-04T21:29:41.059" v="28" actId="207"/>
        <pc:sldMkLst>
          <pc:docMk/>
          <pc:sldMk cId="4089825752" sldId="3272"/>
        </pc:sldMkLst>
        <pc:spChg chg="mod">
          <ac:chgData name="Rod Trent" userId="9f177c9e-5e30-4e0c-b08c-05ddc3564d39" providerId="ADAL" clId="{533E58FA-0281-42DE-828A-3B863FAED6AC}" dt="2022-04-04T21:29:41.059" v="28" actId="207"/>
          <ac:spMkLst>
            <pc:docMk/>
            <pc:sldMk cId="4089825752" sldId="3272"/>
            <ac:spMk id="2" creationId="{07D506F5-9F65-4C8B-8D32-7C72AEC45FB2}"/>
          </ac:spMkLst>
        </pc:spChg>
        <pc:spChg chg="mod">
          <ac:chgData name="Rod Trent" userId="9f177c9e-5e30-4e0c-b08c-05ddc3564d39" providerId="ADAL" clId="{533E58FA-0281-42DE-828A-3B863FAED6AC}" dt="2022-04-04T21:29:41.059" v="28" actId="207"/>
          <ac:spMkLst>
            <pc:docMk/>
            <pc:sldMk cId="4089825752" sldId="3272"/>
            <ac:spMk id="3" creationId="{6321BDBE-20C2-465E-A95B-501E7D15290E}"/>
          </ac:spMkLst>
        </pc:spChg>
        <pc:spChg chg="mod">
          <ac:chgData name="Rod Trent" userId="9f177c9e-5e30-4e0c-b08c-05ddc3564d39" providerId="ADAL" clId="{533E58FA-0281-42DE-828A-3B863FAED6AC}" dt="2022-04-04T21:29:41.059" v="28" actId="207"/>
          <ac:spMkLst>
            <pc:docMk/>
            <pc:sldMk cId="4089825752" sldId="3272"/>
            <ac:spMk id="6" creationId="{95D38AB1-C5B2-4F68-8DF8-64F0BA2F8DDD}"/>
          </ac:spMkLst>
        </pc:spChg>
      </pc:sldChg>
      <pc:sldChg chg="modSp mod">
        <pc:chgData name="Rod Trent" userId="9f177c9e-5e30-4e0c-b08c-05ddc3564d39" providerId="ADAL" clId="{533E58FA-0281-42DE-828A-3B863FAED6AC}" dt="2022-04-04T21:29:19.370" v="24" actId="207"/>
        <pc:sldMkLst>
          <pc:docMk/>
          <pc:sldMk cId="73188507" sldId="3324"/>
        </pc:sldMkLst>
        <pc:spChg chg="mod">
          <ac:chgData name="Rod Trent" userId="9f177c9e-5e30-4e0c-b08c-05ddc3564d39" providerId="ADAL" clId="{533E58FA-0281-42DE-828A-3B863FAED6AC}" dt="2022-04-04T21:29:14.940" v="23" actId="207"/>
          <ac:spMkLst>
            <pc:docMk/>
            <pc:sldMk cId="73188507" sldId="3324"/>
            <ac:spMk id="2" creationId="{FE36916A-5B8E-4B8B-9EC8-900298FA73A7}"/>
          </ac:spMkLst>
        </pc:spChg>
        <pc:spChg chg="mod">
          <ac:chgData name="Rod Trent" userId="9f177c9e-5e30-4e0c-b08c-05ddc3564d39" providerId="ADAL" clId="{533E58FA-0281-42DE-828A-3B863FAED6AC}" dt="2022-04-04T21:29:19.370" v="24" actId="207"/>
          <ac:spMkLst>
            <pc:docMk/>
            <pc:sldMk cId="73188507" sldId="3324"/>
            <ac:spMk id="3" creationId="{5C035F03-45AC-4493-A554-1080F85D1233}"/>
          </ac:spMkLst>
        </pc:spChg>
      </pc:sldChg>
      <pc:sldChg chg="modSp mod">
        <pc:chgData name="Rod Trent" userId="9f177c9e-5e30-4e0c-b08c-05ddc3564d39" providerId="ADAL" clId="{533E58FA-0281-42DE-828A-3B863FAED6AC}" dt="2022-04-04T21:29:53.819" v="31" actId="207"/>
        <pc:sldMkLst>
          <pc:docMk/>
          <pc:sldMk cId="3896797424" sldId="3325"/>
        </pc:sldMkLst>
        <pc:spChg chg="mod">
          <ac:chgData name="Rod Trent" userId="9f177c9e-5e30-4e0c-b08c-05ddc3564d39" providerId="ADAL" clId="{533E58FA-0281-42DE-828A-3B863FAED6AC}" dt="2022-04-04T21:29:46.705" v="29" actId="207"/>
          <ac:spMkLst>
            <pc:docMk/>
            <pc:sldMk cId="3896797424" sldId="3325"/>
            <ac:spMk id="2" creationId="{FE36916A-5B8E-4B8B-9EC8-900298FA73A7}"/>
          </ac:spMkLst>
        </pc:spChg>
        <pc:spChg chg="mod">
          <ac:chgData name="Rod Trent" userId="9f177c9e-5e30-4e0c-b08c-05ddc3564d39" providerId="ADAL" clId="{533E58FA-0281-42DE-828A-3B863FAED6AC}" dt="2022-04-04T21:29:53.819" v="31" actId="207"/>
          <ac:spMkLst>
            <pc:docMk/>
            <pc:sldMk cId="3896797424" sldId="3325"/>
            <ac:spMk id="3" creationId="{5C035F03-45AC-4493-A554-1080F85D1233}"/>
          </ac:spMkLst>
        </pc:spChg>
      </pc:sldChg>
      <pc:sldChg chg="modSp mod">
        <pc:chgData name="Rod Trent" userId="9f177c9e-5e30-4e0c-b08c-05ddc3564d39" providerId="ADAL" clId="{533E58FA-0281-42DE-828A-3B863FAED6AC}" dt="2022-04-04T21:30:00.591" v="32" actId="207"/>
        <pc:sldMkLst>
          <pc:docMk/>
          <pc:sldMk cId="2575491952" sldId="3326"/>
        </pc:sldMkLst>
        <pc:spChg chg="mod">
          <ac:chgData name="Rod Trent" userId="9f177c9e-5e30-4e0c-b08c-05ddc3564d39" providerId="ADAL" clId="{533E58FA-0281-42DE-828A-3B863FAED6AC}" dt="2022-04-04T21:30:00.591" v="32" actId="207"/>
          <ac:spMkLst>
            <pc:docMk/>
            <pc:sldMk cId="2575491952" sldId="3326"/>
            <ac:spMk id="2" creationId="{47D2ECE1-C77C-4AB7-A7AE-B6398B1DFE47}"/>
          </ac:spMkLst>
        </pc:spChg>
      </pc:sldChg>
      <pc:sldChg chg="modSp mod">
        <pc:chgData name="Rod Trent" userId="9f177c9e-5e30-4e0c-b08c-05ddc3564d39" providerId="ADAL" clId="{533E58FA-0281-42DE-828A-3B863FAED6AC}" dt="2022-04-04T21:30:10.182" v="34" actId="207"/>
        <pc:sldMkLst>
          <pc:docMk/>
          <pc:sldMk cId="4006052864" sldId="3327"/>
        </pc:sldMkLst>
        <pc:spChg chg="mod">
          <ac:chgData name="Rod Trent" userId="9f177c9e-5e30-4e0c-b08c-05ddc3564d39" providerId="ADAL" clId="{533E58FA-0281-42DE-828A-3B863FAED6AC}" dt="2022-04-04T21:30:06.889" v="33" actId="207"/>
          <ac:spMkLst>
            <pc:docMk/>
            <pc:sldMk cId="4006052864" sldId="3327"/>
            <ac:spMk id="2" creationId="{41581608-C069-4991-9E9D-6FE75A01DEA7}"/>
          </ac:spMkLst>
        </pc:spChg>
        <pc:spChg chg="mod">
          <ac:chgData name="Rod Trent" userId="9f177c9e-5e30-4e0c-b08c-05ddc3564d39" providerId="ADAL" clId="{533E58FA-0281-42DE-828A-3B863FAED6AC}" dt="2022-04-04T21:30:10.182" v="34" actId="207"/>
          <ac:spMkLst>
            <pc:docMk/>
            <pc:sldMk cId="4006052864" sldId="3327"/>
            <ac:spMk id="3" creationId="{A580C98B-6B52-4B03-A6B4-D7DEACE365BC}"/>
          </ac:spMkLst>
        </pc:spChg>
      </pc:sldChg>
      <pc:sldChg chg="modSp mod setBg">
        <pc:chgData name="Rod Trent" userId="9f177c9e-5e30-4e0c-b08c-05ddc3564d39" providerId="ADAL" clId="{533E58FA-0281-42DE-828A-3B863FAED6AC}" dt="2022-04-04T21:28:48.741" v="20"/>
        <pc:sldMkLst>
          <pc:docMk/>
          <pc:sldMk cId="3839353326" sldId="3332"/>
        </pc:sldMkLst>
        <pc:spChg chg="mod">
          <ac:chgData name="Rod Trent" userId="9f177c9e-5e30-4e0c-b08c-05ddc3564d39" providerId="ADAL" clId="{533E58FA-0281-42DE-828A-3B863FAED6AC}" dt="2022-04-04T21:26:12.611" v="5" actId="207"/>
          <ac:spMkLst>
            <pc:docMk/>
            <pc:sldMk cId="3839353326" sldId="3332"/>
            <ac:spMk id="2" creationId="{07D506F5-9F65-4C8B-8D32-7C72AEC45FB2}"/>
          </ac:spMkLst>
        </pc:spChg>
        <pc:spChg chg="mod">
          <ac:chgData name="Rod Trent" userId="9f177c9e-5e30-4e0c-b08c-05ddc3564d39" providerId="ADAL" clId="{533E58FA-0281-42DE-828A-3B863FAED6AC}" dt="2022-04-04T21:26:12.611" v="5" actId="207"/>
          <ac:spMkLst>
            <pc:docMk/>
            <pc:sldMk cId="3839353326" sldId="3332"/>
            <ac:spMk id="10" creationId="{4CB3C39B-2FAB-4EA8-8A8C-0D5ECB853DA1}"/>
          </ac:spMkLst>
        </pc:spChg>
        <pc:spChg chg="mod">
          <ac:chgData name="Rod Trent" userId="9f177c9e-5e30-4e0c-b08c-05ddc3564d39" providerId="ADAL" clId="{533E58FA-0281-42DE-828A-3B863FAED6AC}" dt="2022-04-04T21:26:12.611" v="5" actId="207"/>
          <ac:spMkLst>
            <pc:docMk/>
            <pc:sldMk cId="3839353326" sldId="3332"/>
            <ac:spMk id="12" creationId="{06F22B05-7581-4700-BDAC-0487CA31F5CC}"/>
          </ac:spMkLst>
        </pc:spChg>
      </pc:sldChg>
      <pc:sldChg chg="modSp mod">
        <pc:chgData name="Rod Trent" userId="9f177c9e-5e30-4e0c-b08c-05ddc3564d39" providerId="ADAL" clId="{533E58FA-0281-42DE-828A-3B863FAED6AC}" dt="2022-04-04T23:00:52.225" v="35" actId="12"/>
        <pc:sldMkLst>
          <pc:docMk/>
          <pc:sldMk cId="1072220894" sldId="3336"/>
        </pc:sldMkLst>
        <pc:spChg chg="mod">
          <ac:chgData name="Rod Trent" userId="9f177c9e-5e30-4e0c-b08c-05ddc3564d39" providerId="ADAL" clId="{533E58FA-0281-42DE-828A-3B863FAED6AC}" dt="2022-04-04T23:00:52.225" v="35" actId="12"/>
          <ac:spMkLst>
            <pc:docMk/>
            <pc:sldMk cId="1072220894" sldId="3336"/>
            <ac:spMk id="2" creationId="{72E3254B-8F0F-49D6-A8AA-6CD402A0BDB2}"/>
          </ac:spMkLst>
        </pc:spChg>
      </pc:sldChg>
      <pc:sldChg chg="addSp delSp modSp new del">
        <pc:chgData name="Rod Trent" userId="9f177c9e-5e30-4e0c-b08c-05ddc3564d39" providerId="ADAL" clId="{533E58FA-0281-42DE-828A-3B863FAED6AC}" dt="2022-04-04T21:26:18.869" v="8" actId="47"/>
        <pc:sldMkLst>
          <pc:docMk/>
          <pc:sldMk cId="2019490419" sldId="4929"/>
        </pc:sldMkLst>
        <pc:spChg chg="add del mod">
          <ac:chgData name="Rod Trent" userId="9f177c9e-5e30-4e0c-b08c-05ddc3564d39" providerId="ADAL" clId="{533E58FA-0281-42DE-828A-3B863FAED6AC}" dt="2022-04-04T21:25:50.026" v="2"/>
          <ac:spMkLst>
            <pc:docMk/>
            <pc:sldMk cId="2019490419" sldId="4929"/>
            <ac:spMk id="4" creationId="{77D47391-E0A1-65C6-9B75-D77354CDD2AB}"/>
          </ac:spMkLst>
        </pc:spChg>
        <pc:spChg chg="add del mod">
          <ac:chgData name="Rod Trent" userId="9f177c9e-5e30-4e0c-b08c-05ddc3564d39" providerId="ADAL" clId="{533E58FA-0281-42DE-828A-3B863FAED6AC}" dt="2022-04-04T21:25:50.026" v="2"/>
          <ac:spMkLst>
            <pc:docMk/>
            <pc:sldMk cId="2019490419" sldId="4929"/>
            <ac:spMk id="5" creationId="{3BC57FD8-D596-8684-4C8A-309D59FC7C65}"/>
          </ac:spMkLst>
        </pc:spChg>
        <pc:spChg chg="add del mod">
          <ac:chgData name="Rod Trent" userId="9f177c9e-5e30-4e0c-b08c-05ddc3564d39" providerId="ADAL" clId="{533E58FA-0281-42DE-828A-3B863FAED6AC}" dt="2022-04-04T21:25:50.026" v="2"/>
          <ac:spMkLst>
            <pc:docMk/>
            <pc:sldMk cId="2019490419" sldId="4929"/>
            <ac:spMk id="6" creationId="{7014AE0A-7803-6E07-7D21-9954841C8A19}"/>
          </ac:spMkLst>
        </pc:spChg>
        <pc:spChg chg="add del mod">
          <ac:chgData name="Rod Trent" userId="9f177c9e-5e30-4e0c-b08c-05ddc3564d39" providerId="ADAL" clId="{533E58FA-0281-42DE-828A-3B863FAED6AC}" dt="2022-04-04T21:26:02.177" v="4"/>
          <ac:spMkLst>
            <pc:docMk/>
            <pc:sldMk cId="2019490419" sldId="4929"/>
            <ac:spMk id="7" creationId="{98F21578-8EFF-A2A2-4359-C21DF92CC40B}"/>
          </ac:spMkLst>
        </pc:spChg>
        <pc:spChg chg="add del mod">
          <ac:chgData name="Rod Trent" userId="9f177c9e-5e30-4e0c-b08c-05ddc3564d39" providerId="ADAL" clId="{533E58FA-0281-42DE-828A-3B863FAED6AC}" dt="2022-04-04T21:26:02.177" v="4"/>
          <ac:spMkLst>
            <pc:docMk/>
            <pc:sldMk cId="2019490419" sldId="4929"/>
            <ac:spMk id="8" creationId="{83CC3FEB-5739-30E8-39A6-C01F49C9524C}"/>
          </ac:spMkLst>
        </pc:spChg>
        <pc:spChg chg="add del mod">
          <ac:chgData name="Rod Trent" userId="9f177c9e-5e30-4e0c-b08c-05ddc3564d39" providerId="ADAL" clId="{533E58FA-0281-42DE-828A-3B863FAED6AC}" dt="2022-04-04T21:26:02.177" v="4"/>
          <ac:spMkLst>
            <pc:docMk/>
            <pc:sldMk cId="2019490419" sldId="4929"/>
            <ac:spMk id="9" creationId="{2F890A0C-A613-4207-6BC3-73611070615E}"/>
          </ac:spMkLst>
        </pc:spChg>
        <pc:spChg chg="add del mod">
          <ac:chgData name="Rod Trent" userId="9f177c9e-5e30-4e0c-b08c-05ddc3564d39" providerId="ADAL" clId="{533E58FA-0281-42DE-828A-3B863FAED6AC}" dt="2022-04-04T21:26:17.054" v="7"/>
          <ac:spMkLst>
            <pc:docMk/>
            <pc:sldMk cId="2019490419" sldId="4929"/>
            <ac:spMk id="10" creationId="{CA7C2128-4680-4ADF-300D-6CF657C475B2}"/>
          </ac:spMkLst>
        </pc:spChg>
        <pc:spChg chg="add del mod">
          <ac:chgData name="Rod Trent" userId="9f177c9e-5e30-4e0c-b08c-05ddc3564d39" providerId="ADAL" clId="{533E58FA-0281-42DE-828A-3B863FAED6AC}" dt="2022-04-04T21:26:17.054" v="7"/>
          <ac:spMkLst>
            <pc:docMk/>
            <pc:sldMk cId="2019490419" sldId="4929"/>
            <ac:spMk id="11" creationId="{D1335259-53CF-D2AF-E8E8-B06C2639F1E4}"/>
          </ac:spMkLst>
        </pc:spChg>
        <pc:spChg chg="add del mod">
          <ac:chgData name="Rod Trent" userId="9f177c9e-5e30-4e0c-b08c-05ddc3564d39" providerId="ADAL" clId="{533E58FA-0281-42DE-828A-3B863FAED6AC}" dt="2022-04-04T21:26:17.054" v="7"/>
          <ac:spMkLst>
            <pc:docMk/>
            <pc:sldMk cId="2019490419" sldId="4929"/>
            <ac:spMk id="12" creationId="{F141A63E-1DBA-0215-B8D6-735693BFF4F8}"/>
          </ac:spMkLst>
        </pc:spChg>
      </pc:sldChg>
      <pc:sldChg chg="modSp new mod ord">
        <pc:chgData name="Rod Trent" userId="9f177c9e-5e30-4e0c-b08c-05ddc3564d39" providerId="ADAL" clId="{533E58FA-0281-42DE-828A-3B863FAED6AC}" dt="2022-04-05T13:53:46.883" v="277" actId="207"/>
        <pc:sldMkLst>
          <pc:docMk/>
          <pc:sldMk cId="2905006313" sldId="4929"/>
        </pc:sldMkLst>
        <pc:spChg chg="mod">
          <ac:chgData name="Rod Trent" userId="9f177c9e-5e30-4e0c-b08c-05ddc3564d39" providerId="ADAL" clId="{533E58FA-0281-42DE-828A-3B863FAED6AC}" dt="2022-04-05T13:51:48.076" v="86" actId="20577"/>
          <ac:spMkLst>
            <pc:docMk/>
            <pc:sldMk cId="2905006313" sldId="4929"/>
            <ac:spMk id="2" creationId="{DFA00913-E3C9-1E0E-36B4-845982CFC292}"/>
          </ac:spMkLst>
        </pc:spChg>
        <pc:spChg chg="mod">
          <ac:chgData name="Rod Trent" userId="9f177c9e-5e30-4e0c-b08c-05ddc3564d39" providerId="ADAL" clId="{533E58FA-0281-42DE-828A-3B863FAED6AC}" dt="2022-04-05T13:53:46.883" v="277" actId="207"/>
          <ac:spMkLst>
            <pc:docMk/>
            <pc:sldMk cId="2905006313" sldId="4929"/>
            <ac:spMk id="3" creationId="{A1AE40AA-3F8B-5AE7-67D1-2F58F1E01B98}"/>
          </ac:spMkLst>
        </pc:spChg>
      </pc:sldChg>
      <pc:sldChg chg="modSp mod">
        <pc:chgData name="Rod Trent" userId="9f177c9e-5e30-4e0c-b08c-05ddc3564d39" providerId="ADAL" clId="{533E58FA-0281-42DE-828A-3B863FAED6AC}" dt="2022-04-05T14:59:43.902" v="309" actId="20577"/>
        <pc:sldMkLst>
          <pc:docMk/>
          <pc:sldMk cId="1579870904" sldId="4930"/>
        </pc:sldMkLst>
        <pc:spChg chg="mod">
          <ac:chgData name="Rod Trent" userId="9f177c9e-5e30-4e0c-b08c-05ddc3564d39" providerId="ADAL" clId="{533E58FA-0281-42DE-828A-3B863FAED6AC}" dt="2022-04-05T14:59:43.902" v="309" actId="20577"/>
          <ac:spMkLst>
            <pc:docMk/>
            <pc:sldMk cId="1579870904" sldId="4930"/>
            <ac:spMk id="2" creationId="{17832102-1291-411D-9B0E-3E14C6794BB0}"/>
          </ac:spMkLst>
        </pc:spChg>
      </pc:sldChg>
      <pc:sldChg chg="addSp modSp new mod ord">
        <pc:chgData name="Rod Trent" userId="9f177c9e-5e30-4e0c-b08c-05ddc3564d39" providerId="ADAL" clId="{533E58FA-0281-42DE-828A-3B863FAED6AC}" dt="2022-04-05T17:46:37.642" v="326"/>
        <pc:sldMkLst>
          <pc:docMk/>
          <pc:sldMk cId="2130306059" sldId="4931"/>
        </pc:sldMkLst>
        <pc:spChg chg="add mod">
          <ac:chgData name="Rod Trent" userId="9f177c9e-5e30-4e0c-b08c-05ddc3564d39" providerId="ADAL" clId="{533E58FA-0281-42DE-828A-3B863FAED6AC}" dt="2022-04-05T17:46:19.509" v="322" actId="1076"/>
          <ac:spMkLst>
            <pc:docMk/>
            <pc:sldMk cId="2130306059" sldId="4931"/>
            <ac:spMk id="6" creationId="{8A2C1E67-BE02-12A1-E3D9-A853341532E6}"/>
          </ac:spMkLst>
        </pc:spChg>
        <pc:picChg chg="add mod ord">
          <ac:chgData name="Rod Trent" userId="9f177c9e-5e30-4e0c-b08c-05ddc3564d39" providerId="ADAL" clId="{533E58FA-0281-42DE-828A-3B863FAED6AC}" dt="2022-04-05T17:46:14.269" v="321" actId="171"/>
          <ac:picMkLst>
            <pc:docMk/>
            <pc:sldMk cId="2130306059" sldId="4931"/>
            <ac:picMk id="8" creationId="{ED98FB9F-A1F4-8A1B-CF42-D1667DF68634}"/>
          </ac:picMkLst>
        </pc:picChg>
      </pc:sldChg>
      <pc:sldMasterChg chg="setBg delSldLayout modSldLayout">
        <pc:chgData name="Rod Trent" userId="9f177c9e-5e30-4e0c-b08c-05ddc3564d39" providerId="ADAL" clId="{533E58FA-0281-42DE-828A-3B863FAED6AC}" dt="2022-04-04T21:28:08.805" v="18" actId="2696"/>
        <pc:sldMasterMkLst>
          <pc:docMk/>
          <pc:sldMasterMk cId="3746436702" sldId="2147483846"/>
        </pc:sldMasterMkLst>
        <pc:sldLayoutChg chg="setBg">
          <pc:chgData name="Rod Trent" userId="9f177c9e-5e30-4e0c-b08c-05ddc3564d39" providerId="ADAL" clId="{533E58FA-0281-42DE-828A-3B863FAED6AC}" dt="2022-04-04T21:27:38.054" v="15"/>
          <pc:sldLayoutMkLst>
            <pc:docMk/>
            <pc:sldMasterMk cId="3746436702" sldId="2147483846"/>
            <pc:sldLayoutMk cId="3186531844" sldId="2147483847"/>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4049298477" sldId="2147483848"/>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1330550300" sldId="2147483849"/>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1899630108" sldId="2147483850"/>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1245050454" sldId="2147483851"/>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1557058835" sldId="2147483852"/>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2193417231" sldId="2147483853"/>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2465696007" sldId="2147483854"/>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2279111567" sldId="2147483855"/>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2699250311" sldId="2147483856"/>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3028283913" sldId="2147483857"/>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2358506423" sldId="2147483858"/>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3541954933" sldId="2147483859"/>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3791498490" sldId="2147483860"/>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2158337924" sldId="2147483861"/>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2170574177" sldId="2147483863"/>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3318597988" sldId="2147483864"/>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3722748022" sldId="2147483884"/>
          </pc:sldLayoutMkLst>
        </pc:sldLayoutChg>
        <pc:sldLayoutChg chg="del setBg">
          <pc:chgData name="Rod Trent" userId="9f177c9e-5e30-4e0c-b08c-05ddc3564d39" providerId="ADAL" clId="{533E58FA-0281-42DE-828A-3B863FAED6AC}" dt="2022-04-04T21:27:28.392" v="13" actId="2696"/>
          <pc:sldLayoutMkLst>
            <pc:docMk/>
            <pc:sldMasterMk cId="3746436702" sldId="2147483846"/>
            <pc:sldLayoutMk cId="3827769696" sldId="2147483896"/>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1017687645" sldId="2147483902"/>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2390000947" sldId="2147483908"/>
          </pc:sldLayoutMkLst>
        </pc:sldLayoutChg>
        <pc:sldLayoutChg chg="setBg">
          <pc:chgData name="Rod Trent" userId="9f177c9e-5e30-4e0c-b08c-05ddc3564d39" providerId="ADAL" clId="{533E58FA-0281-42DE-828A-3B863FAED6AC}" dt="2022-04-04T21:27:51.022" v="16"/>
          <pc:sldLayoutMkLst>
            <pc:docMk/>
            <pc:sldMasterMk cId="3746436702" sldId="2147483846"/>
            <pc:sldLayoutMk cId="2772379808" sldId="2147483933"/>
          </pc:sldLayoutMkLst>
        </pc:sldLayoutChg>
        <pc:sldLayoutChg chg="modTransition">
          <pc:chgData name="Rod Trent" userId="9f177c9e-5e30-4e0c-b08c-05ddc3564d39" providerId="ADAL" clId="{533E58FA-0281-42DE-828A-3B863FAED6AC}" dt="2022-04-04T21:28:03.049" v="17"/>
          <pc:sldLayoutMkLst>
            <pc:docMk/>
            <pc:sldMasterMk cId="3746436702" sldId="2147483846"/>
            <pc:sldLayoutMk cId="510754262" sldId="2147483946"/>
          </pc:sldLayoutMkLst>
        </pc:sldLayoutChg>
        <pc:sldLayoutChg chg="modTransition">
          <pc:chgData name="Rod Trent" userId="9f177c9e-5e30-4e0c-b08c-05ddc3564d39" providerId="ADAL" clId="{533E58FA-0281-42DE-828A-3B863FAED6AC}" dt="2022-04-04T21:28:03.049" v="17"/>
          <pc:sldLayoutMkLst>
            <pc:docMk/>
            <pc:sldMasterMk cId="3746436702" sldId="2147483846"/>
            <pc:sldLayoutMk cId="3572638881" sldId="2147483948"/>
          </pc:sldLayoutMkLst>
        </pc:sldLayoutChg>
        <pc:sldLayoutChg chg="del">
          <pc:chgData name="Rod Trent" userId="9f177c9e-5e30-4e0c-b08c-05ddc3564d39" providerId="ADAL" clId="{533E58FA-0281-42DE-828A-3B863FAED6AC}" dt="2022-04-04T21:28:08.805" v="18" actId="2696"/>
          <pc:sldLayoutMkLst>
            <pc:docMk/>
            <pc:sldMasterMk cId="3746436702" sldId="2147483846"/>
            <pc:sldLayoutMk cId="1277241974" sldId="2147483949"/>
          </pc:sldLayoutMkLst>
        </pc:sldLayoutChg>
      </pc:sldMasterChg>
      <pc:sldMasterChg chg="setBg modSldLayout">
        <pc:chgData name="Rod Trent" userId="9f177c9e-5e30-4e0c-b08c-05ddc3564d39" providerId="ADAL" clId="{533E58FA-0281-42DE-828A-3B863FAED6AC}" dt="2022-04-04T21:27:38.054" v="15"/>
        <pc:sldMasterMkLst>
          <pc:docMk/>
          <pc:sldMasterMk cId="1160653088" sldId="2147483913"/>
        </pc:sldMasterMkLst>
        <pc:sldLayoutChg chg="setBg">
          <pc:chgData name="Rod Trent" userId="9f177c9e-5e30-4e0c-b08c-05ddc3564d39" providerId="ADAL" clId="{533E58FA-0281-42DE-828A-3B863FAED6AC}" dt="2022-04-04T21:27:38.054" v="15"/>
          <pc:sldLayoutMkLst>
            <pc:docMk/>
            <pc:sldMasterMk cId="1160653088" sldId="2147483913"/>
            <pc:sldLayoutMk cId="1723107421" sldId="2147483914"/>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1422660186" sldId="2147483915"/>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812874138" sldId="2147483916"/>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2372843091" sldId="2147483917"/>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1043130183" sldId="2147483918"/>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2926135639" sldId="2147483919"/>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4018573093" sldId="2147483920"/>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1696335083" sldId="2147483921"/>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4120569352" sldId="2147483922"/>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1933306738" sldId="2147483923"/>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1924278462" sldId="2147483924"/>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718026291" sldId="2147483925"/>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4205989732" sldId="2147483926"/>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3344138331" sldId="2147483927"/>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2784756120" sldId="2147483928"/>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2064929589" sldId="2147483929"/>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2367201128" sldId="2147483930"/>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3832920396" sldId="2147483931"/>
          </pc:sldLayoutMkLst>
        </pc:sldLayoutChg>
        <pc:sldLayoutChg chg="setBg">
          <pc:chgData name="Rod Trent" userId="9f177c9e-5e30-4e0c-b08c-05ddc3564d39" providerId="ADAL" clId="{533E58FA-0281-42DE-828A-3B863FAED6AC}" dt="2022-04-04T21:27:38.054" v="15"/>
          <pc:sldLayoutMkLst>
            <pc:docMk/>
            <pc:sldMasterMk cId="1160653088" sldId="2147483913"/>
            <pc:sldLayoutMk cId="1399930488" sldId="2147483932"/>
          </pc:sldLayoutMkLst>
        </pc:sldLayoutChg>
      </pc:sldMasterChg>
      <pc:sldMasterChg chg="setBg modSldLayout">
        <pc:chgData name="Rod Trent" userId="9f177c9e-5e30-4e0c-b08c-05ddc3564d39" providerId="ADAL" clId="{533E58FA-0281-42DE-828A-3B863FAED6AC}" dt="2022-04-04T21:27:38.054" v="15"/>
        <pc:sldMasterMkLst>
          <pc:docMk/>
          <pc:sldMasterMk cId="403139539" sldId="2147483934"/>
        </pc:sldMasterMkLst>
        <pc:sldLayoutChg chg="setBg">
          <pc:chgData name="Rod Trent" userId="9f177c9e-5e30-4e0c-b08c-05ddc3564d39" providerId="ADAL" clId="{533E58FA-0281-42DE-828A-3B863FAED6AC}" dt="2022-04-04T21:27:38.054" v="15"/>
          <pc:sldLayoutMkLst>
            <pc:docMk/>
            <pc:sldMasterMk cId="403139539" sldId="2147483934"/>
            <pc:sldLayoutMk cId="594563255" sldId="2147483935"/>
          </pc:sldLayoutMkLst>
        </pc:sldLayoutChg>
        <pc:sldLayoutChg chg="setBg">
          <pc:chgData name="Rod Trent" userId="9f177c9e-5e30-4e0c-b08c-05ddc3564d39" providerId="ADAL" clId="{533E58FA-0281-42DE-828A-3B863FAED6AC}" dt="2022-04-04T21:27:38.054" v="15"/>
          <pc:sldLayoutMkLst>
            <pc:docMk/>
            <pc:sldMasterMk cId="403139539" sldId="2147483934"/>
            <pc:sldLayoutMk cId="4009146760" sldId="2147483936"/>
          </pc:sldLayoutMkLst>
        </pc:sldLayoutChg>
        <pc:sldLayoutChg chg="setBg">
          <pc:chgData name="Rod Trent" userId="9f177c9e-5e30-4e0c-b08c-05ddc3564d39" providerId="ADAL" clId="{533E58FA-0281-42DE-828A-3B863FAED6AC}" dt="2022-04-04T21:27:38.054" v="15"/>
          <pc:sldLayoutMkLst>
            <pc:docMk/>
            <pc:sldMasterMk cId="403139539" sldId="2147483934"/>
            <pc:sldLayoutMk cId="1963109689" sldId="2147483937"/>
          </pc:sldLayoutMkLst>
        </pc:sldLayoutChg>
        <pc:sldLayoutChg chg="setBg">
          <pc:chgData name="Rod Trent" userId="9f177c9e-5e30-4e0c-b08c-05ddc3564d39" providerId="ADAL" clId="{533E58FA-0281-42DE-828A-3B863FAED6AC}" dt="2022-04-04T21:27:38.054" v="15"/>
          <pc:sldLayoutMkLst>
            <pc:docMk/>
            <pc:sldMasterMk cId="403139539" sldId="2147483934"/>
            <pc:sldLayoutMk cId="50689893" sldId="2147483938"/>
          </pc:sldLayoutMkLst>
        </pc:sldLayoutChg>
        <pc:sldLayoutChg chg="setBg">
          <pc:chgData name="Rod Trent" userId="9f177c9e-5e30-4e0c-b08c-05ddc3564d39" providerId="ADAL" clId="{533E58FA-0281-42DE-828A-3B863FAED6AC}" dt="2022-04-04T21:27:38.054" v="15"/>
          <pc:sldLayoutMkLst>
            <pc:docMk/>
            <pc:sldMasterMk cId="403139539" sldId="2147483934"/>
            <pc:sldLayoutMk cId="904405679" sldId="2147483939"/>
          </pc:sldLayoutMkLst>
        </pc:sldLayoutChg>
        <pc:sldLayoutChg chg="setBg">
          <pc:chgData name="Rod Trent" userId="9f177c9e-5e30-4e0c-b08c-05ddc3564d39" providerId="ADAL" clId="{533E58FA-0281-42DE-828A-3B863FAED6AC}" dt="2022-04-04T21:27:38.054" v="15"/>
          <pc:sldLayoutMkLst>
            <pc:docMk/>
            <pc:sldMasterMk cId="403139539" sldId="2147483934"/>
            <pc:sldLayoutMk cId="1025046563" sldId="2147483940"/>
          </pc:sldLayoutMkLst>
        </pc:sldLayoutChg>
        <pc:sldLayoutChg chg="setBg">
          <pc:chgData name="Rod Trent" userId="9f177c9e-5e30-4e0c-b08c-05ddc3564d39" providerId="ADAL" clId="{533E58FA-0281-42DE-828A-3B863FAED6AC}" dt="2022-04-04T21:27:38.054" v="15"/>
          <pc:sldLayoutMkLst>
            <pc:docMk/>
            <pc:sldMasterMk cId="403139539" sldId="2147483934"/>
            <pc:sldLayoutMk cId="1646053427" sldId="2147483941"/>
          </pc:sldLayoutMkLst>
        </pc:sldLayoutChg>
        <pc:sldLayoutChg chg="setBg">
          <pc:chgData name="Rod Trent" userId="9f177c9e-5e30-4e0c-b08c-05ddc3564d39" providerId="ADAL" clId="{533E58FA-0281-42DE-828A-3B863FAED6AC}" dt="2022-04-04T21:27:38.054" v="15"/>
          <pc:sldLayoutMkLst>
            <pc:docMk/>
            <pc:sldMasterMk cId="403139539" sldId="2147483934"/>
            <pc:sldLayoutMk cId="2315631344" sldId="2147483942"/>
          </pc:sldLayoutMkLst>
        </pc:sldLayoutChg>
        <pc:sldLayoutChg chg="setBg">
          <pc:chgData name="Rod Trent" userId="9f177c9e-5e30-4e0c-b08c-05ddc3564d39" providerId="ADAL" clId="{533E58FA-0281-42DE-828A-3B863FAED6AC}" dt="2022-04-04T21:27:38.054" v="15"/>
          <pc:sldLayoutMkLst>
            <pc:docMk/>
            <pc:sldMasterMk cId="403139539" sldId="2147483934"/>
            <pc:sldLayoutMk cId="832057301" sldId="2147483943"/>
          </pc:sldLayoutMkLst>
        </pc:sldLayoutChg>
        <pc:sldLayoutChg chg="setBg">
          <pc:chgData name="Rod Trent" userId="9f177c9e-5e30-4e0c-b08c-05ddc3564d39" providerId="ADAL" clId="{533E58FA-0281-42DE-828A-3B863FAED6AC}" dt="2022-04-04T21:27:38.054" v="15"/>
          <pc:sldLayoutMkLst>
            <pc:docMk/>
            <pc:sldMasterMk cId="403139539" sldId="2147483934"/>
            <pc:sldLayoutMk cId="1399833954" sldId="2147483944"/>
          </pc:sldLayoutMkLst>
        </pc:sldLayoutChg>
        <pc:sldLayoutChg chg="setBg">
          <pc:chgData name="Rod Trent" userId="9f177c9e-5e30-4e0c-b08c-05ddc3564d39" providerId="ADAL" clId="{533E58FA-0281-42DE-828A-3B863FAED6AC}" dt="2022-04-04T21:27:38.054" v="15"/>
          <pc:sldLayoutMkLst>
            <pc:docMk/>
            <pc:sldMasterMk cId="403139539" sldId="2147483934"/>
            <pc:sldLayoutMk cId="1157259800" sldId="2147483945"/>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510754262" sldId="2147483946"/>
          </pc:sldLayoutMkLst>
        </pc:sldLayoutChg>
        <pc:sldLayoutChg chg="setBg">
          <pc:chgData name="Rod Trent" userId="9f177c9e-5e30-4e0c-b08c-05ddc3564d39" providerId="ADAL" clId="{533E58FA-0281-42DE-828A-3B863FAED6AC}" dt="2022-04-04T21:27:38.054" v="15"/>
          <pc:sldLayoutMkLst>
            <pc:docMk/>
            <pc:sldMasterMk cId="403139539" sldId="2147483934"/>
            <pc:sldLayoutMk cId="1751704212" sldId="2147483947"/>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3572638881" sldId="2147483948"/>
          </pc:sldLayoutMkLst>
        </pc:sldLayoutChg>
        <pc:sldLayoutChg chg="setBg">
          <pc:chgData name="Rod Trent" userId="9f177c9e-5e30-4e0c-b08c-05ddc3564d39" providerId="ADAL" clId="{533E58FA-0281-42DE-828A-3B863FAED6AC}" dt="2022-04-04T21:27:38.054" v="15"/>
          <pc:sldLayoutMkLst>
            <pc:docMk/>
            <pc:sldMasterMk cId="3746436702" sldId="2147483846"/>
            <pc:sldLayoutMk cId="1277241974" sldId="2147483949"/>
          </pc:sldLayoutMkLst>
        </pc:sldLayoutChg>
      </pc:sldMasterChg>
    </pc:docChg>
  </pc:docChgLst>
  <pc:docChgLst>
    <pc:chgData name="Rod Trent" userId="9f177c9e-5e30-4e0c-b08c-05ddc3564d39" providerId="ADAL" clId="{B7BC8693-DD37-40CD-8723-B849F162DE07}"/>
    <pc:docChg chg="undo custSel addSld delSld modSld modSection">
      <pc:chgData name="Rod Trent" userId="9f177c9e-5e30-4e0c-b08c-05ddc3564d39" providerId="ADAL" clId="{B7BC8693-DD37-40CD-8723-B849F162DE07}" dt="2022-09-01T15:26:48.559" v="589" actId="207"/>
      <pc:docMkLst>
        <pc:docMk/>
      </pc:docMkLst>
      <pc:sldChg chg="modSp mod">
        <pc:chgData name="Rod Trent" userId="9f177c9e-5e30-4e0c-b08c-05ddc3564d39" providerId="ADAL" clId="{B7BC8693-DD37-40CD-8723-B849F162DE07}" dt="2022-09-01T15:26:48.559" v="589" actId="207"/>
        <pc:sldMkLst>
          <pc:docMk/>
          <pc:sldMk cId="2348969366" sldId="3251"/>
        </pc:sldMkLst>
        <pc:spChg chg="mod">
          <ac:chgData name="Rod Trent" userId="9f177c9e-5e30-4e0c-b08c-05ddc3564d39" providerId="ADAL" clId="{B7BC8693-DD37-40CD-8723-B849F162DE07}" dt="2022-09-01T15:26:48.559" v="589" actId="207"/>
          <ac:spMkLst>
            <pc:docMk/>
            <pc:sldMk cId="2348969366" sldId="3251"/>
            <ac:spMk id="2" creationId="{566B80B6-FC91-49BD-9BAF-5E876B83177B}"/>
          </ac:spMkLst>
        </pc:spChg>
      </pc:sldChg>
      <pc:sldChg chg="addSp delSp modSp mod modShow modNotesTx">
        <pc:chgData name="Rod Trent" userId="9f177c9e-5e30-4e0c-b08c-05ddc3564d39" providerId="ADAL" clId="{B7BC8693-DD37-40CD-8723-B849F162DE07}" dt="2022-08-29T16:09:52.206" v="103" actId="27636"/>
        <pc:sldMkLst>
          <pc:docMk/>
          <pc:sldMk cId="1072220894" sldId="3336"/>
        </pc:sldMkLst>
        <pc:spChg chg="mod">
          <ac:chgData name="Rod Trent" userId="9f177c9e-5e30-4e0c-b08c-05ddc3564d39" providerId="ADAL" clId="{B7BC8693-DD37-40CD-8723-B849F162DE07}" dt="2022-08-29T16:09:52.206" v="103" actId="27636"/>
          <ac:spMkLst>
            <pc:docMk/>
            <pc:sldMk cId="1072220894" sldId="3336"/>
            <ac:spMk id="15" creationId="{2FE8DA44-2B23-4939-BA7D-92F649AA9A47}"/>
          </ac:spMkLst>
        </pc:spChg>
        <pc:picChg chg="del">
          <ac:chgData name="Rod Trent" userId="9f177c9e-5e30-4e0c-b08c-05ddc3564d39" providerId="ADAL" clId="{B7BC8693-DD37-40CD-8723-B849F162DE07}" dt="2022-08-29T16:07:17.106" v="61" actId="478"/>
          <ac:picMkLst>
            <pc:docMk/>
            <pc:sldMk cId="1072220894" sldId="3336"/>
            <ac:picMk id="4" creationId="{3C1E1E7B-ED2C-BAF1-C40A-B7E93ED768A3}"/>
          </ac:picMkLst>
        </pc:picChg>
        <pc:picChg chg="add mod">
          <ac:chgData name="Rod Trent" userId="9f177c9e-5e30-4e0c-b08c-05ddc3564d39" providerId="ADAL" clId="{B7BC8693-DD37-40CD-8723-B849F162DE07}" dt="2022-08-29T16:08:43.800" v="71" actId="1076"/>
          <ac:picMkLst>
            <pc:docMk/>
            <pc:sldMk cId="1072220894" sldId="3336"/>
            <ac:picMk id="5" creationId="{14576808-A1AD-364A-26E0-B48F9C1F285F}"/>
          </ac:picMkLst>
        </pc:picChg>
      </pc:sldChg>
      <pc:sldChg chg="del">
        <pc:chgData name="Rod Trent" userId="9f177c9e-5e30-4e0c-b08c-05ddc3564d39" providerId="ADAL" clId="{B7BC8693-DD37-40CD-8723-B849F162DE07}" dt="2022-08-29T16:15:39.093" v="123" actId="47"/>
        <pc:sldMkLst>
          <pc:docMk/>
          <pc:sldMk cId="51483494" sldId="4928"/>
        </pc:sldMkLst>
      </pc:sldChg>
      <pc:sldChg chg="modNotesTx">
        <pc:chgData name="Rod Trent" userId="9f177c9e-5e30-4e0c-b08c-05ddc3564d39" providerId="ADAL" clId="{B7BC8693-DD37-40CD-8723-B849F162DE07}" dt="2022-08-29T16:19:08.520" v="445" actId="20577"/>
        <pc:sldMkLst>
          <pc:docMk/>
          <pc:sldMk cId="2130306059" sldId="4931"/>
        </pc:sldMkLst>
      </pc:sldChg>
      <pc:sldChg chg="add modNotesTx">
        <pc:chgData name="Rod Trent" userId="9f177c9e-5e30-4e0c-b08c-05ddc3564d39" providerId="ADAL" clId="{B7BC8693-DD37-40CD-8723-B849F162DE07}" dt="2022-08-29T16:03:46.897" v="15" actId="20577"/>
        <pc:sldMkLst>
          <pc:docMk/>
          <pc:sldMk cId="1642117647" sldId="4934"/>
        </pc:sldMkLst>
      </pc:sldChg>
      <pc:sldChg chg="addSp delSp modSp new del mod">
        <pc:chgData name="Rod Trent" userId="9f177c9e-5e30-4e0c-b08c-05ddc3564d39" providerId="ADAL" clId="{B7BC8693-DD37-40CD-8723-B849F162DE07}" dt="2022-08-29T16:15:52.345" v="125" actId="2696"/>
        <pc:sldMkLst>
          <pc:docMk/>
          <pc:sldMk cId="275420374" sldId="4935"/>
        </pc:sldMkLst>
        <pc:spChg chg="mod">
          <ac:chgData name="Rod Trent" userId="9f177c9e-5e30-4e0c-b08c-05ddc3564d39" providerId="ADAL" clId="{B7BC8693-DD37-40CD-8723-B849F162DE07}" dt="2022-08-29T16:15:02.510" v="109"/>
          <ac:spMkLst>
            <pc:docMk/>
            <pc:sldMk cId="275420374" sldId="4935"/>
            <ac:spMk id="2" creationId="{F1E9BE51-B0B7-2611-2C5A-0F89C9E8C00B}"/>
          </ac:spMkLst>
        </pc:spChg>
        <pc:spChg chg="del">
          <ac:chgData name="Rod Trent" userId="9f177c9e-5e30-4e0c-b08c-05ddc3564d39" providerId="ADAL" clId="{B7BC8693-DD37-40CD-8723-B849F162DE07}" dt="2022-08-29T16:15:11.002" v="110" actId="478"/>
          <ac:spMkLst>
            <pc:docMk/>
            <pc:sldMk cId="275420374" sldId="4935"/>
            <ac:spMk id="3" creationId="{98B36264-9648-4D53-9DE3-B47E09F9B461}"/>
          </ac:spMkLst>
        </pc:spChg>
        <pc:spChg chg="del">
          <ac:chgData name="Rod Trent" userId="9f177c9e-5e30-4e0c-b08c-05ddc3564d39" providerId="ADAL" clId="{B7BC8693-DD37-40CD-8723-B849F162DE07}" dt="2022-08-29T16:15:12.426" v="111" actId="478"/>
          <ac:spMkLst>
            <pc:docMk/>
            <pc:sldMk cId="275420374" sldId="4935"/>
            <ac:spMk id="4" creationId="{1FDEC7C8-B308-DA85-DD48-46453A9898B8}"/>
          </ac:spMkLst>
        </pc:spChg>
        <pc:spChg chg="add del mod">
          <ac:chgData name="Rod Trent" userId="9f177c9e-5e30-4e0c-b08c-05ddc3564d39" providerId="ADAL" clId="{B7BC8693-DD37-40CD-8723-B849F162DE07}" dt="2022-08-29T16:14:46.192" v="108"/>
          <ac:spMkLst>
            <pc:docMk/>
            <pc:sldMk cId="275420374" sldId="4935"/>
            <ac:spMk id="6" creationId="{FC43AC89-581C-A278-F3E1-E3D76FC0E84A}"/>
          </ac:spMkLst>
        </pc:spChg>
        <pc:spChg chg="add mod">
          <ac:chgData name="Rod Trent" userId="9f177c9e-5e30-4e0c-b08c-05ddc3564d39" providerId="ADAL" clId="{B7BC8693-DD37-40CD-8723-B849F162DE07}" dt="2022-08-29T16:15:44.398" v="124" actId="1076"/>
          <ac:spMkLst>
            <pc:docMk/>
            <pc:sldMk cId="275420374" sldId="4935"/>
            <ac:spMk id="8" creationId="{40964D8C-E7BB-40C6-084D-D03E02EE2594}"/>
          </ac:spMkLst>
        </pc:spChg>
        <pc:picChg chg="add mod">
          <ac:chgData name="Rod Trent" userId="9f177c9e-5e30-4e0c-b08c-05ddc3564d39" providerId="ADAL" clId="{B7BC8693-DD37-40CD-8723-B849F162DE07}" dt="2022-08-29T16:15:37.373" v="122" actId="1076"/>
          <ac:picMkLst>
            <pc:docMk/>
            <pc:sldMk cId="275420374" sldId="4935"/>
            <ac:picMk id="10" creationId="{C7558EBD-CE2F-38C1-29AF-FCB29F087DDD}"/>
          </ac:picMkLst>
        </pc:picChg>
      </pc:sldChg>
      <pc:sldChg chg="addSp modSp mod modNotesTx">
        <pc:chgData name="Rod Trent" userId="9f177c9e-5e30-4e0c-b08c-05ddc3564d39" providerId="ADAL" clId="{B7BC8693-DD37-40CD-8723-B849F162DE07}" dt="2022-08-29T16:18:34.684" v="316" actId="1076"/>
        <pc:sldMkLst>
          <pc:docMk/>
          <pc:sldMk cId="2280918930" sldId="4935"/>
        </pc:sldMkLst>
        <pc:spChg chg="add mod">
          <ac:chgData name="Rod Trent" userId="9f177c9e-5e30-4e0c-b08c-05ddc3564d39" providerId="ADAL" clId="{B7BC8693-DD37-40CD-8723-B849F162DE07}" dt="2022-08-29T16:18:34.684" v="316" actId="1076"/>
          <ac:spMkLst>
            <pc:docMk/>
            <pc:sldMk cId="2280918930" sldId="4935"/>
            <ac:spMk id="3" creationId="{576DEF1A-8ACA-31F8-D72A-D76FD5EF978F}"/>
          </ac:spMkLst>
        </pc:spChg>
        <pc:spChg chg="mod">
          <ac:chgData name="Rod Trent" userId="9f177c9e-5e30-4e0c-b08c-05ddc3564d39" providerId="ADAL" clId="{B7BC8693-DD37-40CD-8723-B849F162DE07}" dt="2022-08-29T16:16:58.420" v="261" actId="1076"/>
          <ac:spMkLst>
            <pc:docMk/>
            <pc:sldMk cId="2280918930" sldId="4935"/>
            <ac:spMk id="8" creationId="{40964D8C-E7BB-40C6-084D-D03E02EE2594}"/>
          </ac:spMkLst>
        </pc:spChg>
        <pc:picChg chg="mod">
          <ac:chgData name="Rod Trent" userId="9f177c9e-5e30-4e0c-b08c-05ddc3564d39" providerId="ADAL" clId="{B7BC8693-DD37-40CD-8723-B849F162DE07}" dt="2022-08-29T16:16:54.324" v="260" actId="1076"/>
          <ac:picMkLst>
            <pc:docMk/>
            <pc:sldMk cId="2280918930" sldId="4935"/>
            <ac:picMk id="10" creationId="{C7558EBD-CE2F-38C1-29AF-FCB29F087DDD}"/>
          </ac:picMkLst>
        </pc:picChg>
      </pc:sldChg>
      <pc:sldChg chg="addSp delSp modSp new mod">
        <pc:chgData name="Rod Trent" userId="9f177c9e-5e30-4e0c-b08c-05ddc3564d39" providerId="ADAL" clId="{B7BC8693-DD37-40CD-8723-B849F162DE07}" dt="2022-08-29T16:21:57.535" v="588" actId="1076"/>
        <pc:sldMkLst>
          <pc:docMk/>
          <pc:sldMk cId="367722998" sldId="4936"/>
        </pc:sldMkLst>
        <pc:spChg chg="mod">
          <ac:chgData name="Rod Trent" userId="9f177c9e-5e30-4e0c-b08c-05ddc3564d39" providerId="ADAL" clId="{B7BC8693-DD37-40CD-8723-B849F162DE07}" dt="2022-08-29T16:19:40.832" v="461" actId="20577"/>
          <ac:spMkLst>
            <pc:docMk/>
            <pc:sldMk cId="367722998" sldId="4936"/>
            <ac:spMk id="2" creationId="{0ED3930A-DF4D-6EAA-1621-B98C2164DF23}"/>
          </ac:spMkLst>
        </pc:spChg>
        <pc:spChg chg="del">
          <ac:chgData name="Rod Trent" userId="9f177c9e-5e30-4e0c-b08c-05ddc3564d39" providerId="ADAL" clId="{B7BC8693-DD37-40CD-8723-B849F162DE07}" dt="2022-08-29T16:19:35.794" v="447" actId="478"/>
          <ac:spMkLst>
            <pc:docMk/>
            <pc:sldMk cId="367722998" sldId="4936"/>
            <ac:spMk id="3" creationId="{0E0ADDB3-DF57-E349-1AF4-DA62D66908A7}"/>
          </ac:spMkLst>
        </pc:spChg>
        <pc:spChg chg="del">
          <ac:chgData name="Rod Trent" userId="9f177c9e-5e30-4e0c-b08c-05ddc3564d39" providerId="ADAL" clId="{B7BC8693-DD37-40CD-8723-B849F162DE07}" dt="2022-08-29T16:19:36.363" v="448" actId="478"/>
          <ac:spMkLst>
            <pc:docMk/>
            <pc:sldMk cId="367722998" sldId="4936"/>
            <ac:spMk id="4" creationId="{74329E3C-EBB9-1E25-1998-9E218E65D5B7}"/>
          </ac:spMkLst>
        </pc:spChg>
        <pc:spChg chg="add mod">
          <ac:chgData name="Rod Trent" userId="9f177c9e-5e30-4e0c-b08c-05ddc3564d39" providerId="ADAL" clId="{B7BC8693-DD37-40CD-8723-B849F162DE07}" dt="2022-08-29T16:21:20.850" v="585" actId="20577"/>
          <ac:spMkLst>
            <pc:docMk/>
            <pc:sldMk cId="367722998" sldId="4936"/>
            <ac:spMk id="6" creationId="{C6F0624A-4BF5-E47C-BFDD-A3881A77F0E7}"/>
          </ac:spMkLst>
        </pc:spChg>
        <pc:spChg chg="add mod">
          <ac:chgData name="Rod Trent" userId="9f177c9e-5e30-4e0c-b08c-05ddc3564d39" providerId="ADAL" clId="{B7BC8693-DD37-40CD-8723-B849F162DE07}" dt="2022-08-29T16:21:08.812" v="582" actId="114"/>
          <ac:spMkLst>
            <pc:docMk/>
            <pc:sldMk cId="367722998" sldId="4936"/>
            <ac:spMk id="7" creationId="{B1B3A1BD-B65F-FADD-4C2E-5B50828021FD}"/>
          </ac:spMkLst>
        </pc:spChg>
        <pc:picChg chg="add mod">
          <ac:chgData name="Rod Trent" userId="9f177c9e-5e30-4e0c-b08c-05ddc3564d39" providerId="ADAL" clId="{B7BC8693-DD37-40CD-8723-B849F162DE07}" dt="2022-08-29T16:21:57.535" v="588" actId="1076"/>
          <ac:picMkLst>
            <pc:docMk/>
            <pc:sldMk cId="367722998" sldId="4936"/>
            <ac:picMk id="9" creationId="{1C2D4A60-D58A-7D1C-EE62-39E12E945942}"/>
          </ac:picMkLst>
        </pc:picChg>
      </pc:sldChg>
    </pc:docChg>
  </pc:docChgLst>
  <pc:docChgLst>
    <pc:chgData name="Todd Linke" userId="b80fe726-281b-4608-b4c5-48031f713f95" providerId="ADAL" clId="{F89CE506-8C46-4029-9333-764E2AFB4BDA}"/>
    <pc:docChg chg="modSld">
      <pc:chgData name="Todd Linke" userId="b80fe726-281b-4608-b4c5-48031f713f95" providerId="ADAL" clId="{F89CE506-8C46-4029-9333-764E2AFB4BDA}" dt="2022-07-08T11:06:54.424" v="0" actId="729"/>
      <pc:docMkLst>
        <pc:docMk/>
      </pc:docMkLst>
      <pc:sldChg chg="mod modShow">
        <pc:chgData name="Todd Linke" userId="b80fe726-281b-4608-b4c5-48031f713f95" providerId="ADAL" clId="{F89CE506-8C46-4029-9333-764E2AFB4BDA}" dt="2022-07-08T11:06:54.424" v="0" actId="729"/>
        <pc:sldMkLst>
          <pc:docMk/>
          <pc:sldMk cId="1485995999" sldId="529"/>
        </pc:sldMkLst>
      </pc:sldChg>
    </pc:docChg>
  </pc:docChgLst>
  <pc:docChgLst>
    <pc:chgData name="Rod Trent" userId="9f177c9e-5e30-4e0c-b08c-05ddc3564d39" providerId="ADAL" clId="{B47DEF8C-06F5-48BF-8FEE-CD712FB4E341}"/>
    <pc:docChg chg="undo custSel delSld modSld modMainMaster modSection">
      <pc:chgData name="Rod Trent" userId="9f177c9e-5e30-4e0c-b08c-05ddc3564d39" providerId="ADAL" clId="{B47DEF8C-06F5-48BF-8FEE-CD712FB4E341}" dt="2022-06-23T19:22:28.094" v="140" actId="20577"/>
      <pc:docMkLst>
        <pc:docMk/>
      </pc:docMkLst>
      <pc:sldChg chg="addSp delSp modSp mod">
        <pc:chgData name="Rod Trent" userId="9f177c9e-5e30-4e0c-b08c-05ddc3564d39" providerId="ADAL" clId="{B47DEF8C-06F5-48BF-8FEE-CD712FB4E341}" dt="2022-06-22T18:20:20.176" v="45"/>
        <pc:sldMkLst>
          <pc:docMk/>
          <pc:sldMk cId="140141776" sldId="271"/>
        </pc:sldMkLst>
        <pc:spChg chg="add mod">
          <ac:chgData name="Rod Trent" userId="9f177c9e-5e30-4e0c-b08c-05ddc3564d39" providerId="ADAL" clId="{B47DEF8C-06F5-48BF-8FEE-CD712FB4E341}" dt="2022-06-22T18:19:10.891" v="38" actId="207"/>
          <ac:spMkLst>
            <pc:docMk/>
            <pc:sldMk cId="140141776" sldId="271"/>
            <ac:spMk id="6" creationId="{8B9091D7-0615-AA28-43BD-457C968A9A08}"/>
          </ac:spMkLst>
        </pc:spChg>
        <pc:picChg chg="add del mod ord">
          <ac:chgData name="Rod Trent" userId="9f177c9e-5e30-4e0c-b08c-05ddc3564d39" providerId="ADAL" clId="{B47DEF8C-06F5-48BF-8FEE-CD712FB4E341}" dt="2022-06-22T18:20:20.176" v="45"/>
          <ac:picMkLst>
            <pc:docMk/>
            <pc:sldMk cId="140141776" sldId="271"/>
            <ac:picMk id="3" creationId="{7CEEF7BC-924C-12CA-C3FA-771A14EA7814}"/>
          </ac:picMkLst>
        </pc:picChg>
      </pc:sldChg>
      <pc:sldChg chg="modSp mod">
        <pc:chgData name="Rod Trent" userId="9f177c9e-5e30-4e0c-b08c-05ddc3564d39" providerId="ADAL" clId="{B47DEF8C-06F5-48BF-8FEE-CD712FB4E341}" dt="2022-06-22T17:05:06.650" v="16" actId="1076"/>
        <pc:sldMkLst>
          <pc:docMk/>
          <pc:sldMk cId="2872996089" sldId="1716"/>
        </pc:sldMkLst>
        <pc:picChg chg="mod">
          <ac:chgData name="Rod Trent" userId="9f177c9e-5e30-4e0c-b08c-05ddc3564d39" providerId="ADAL" clId="{B47DEF8C-06F5-48BF-8FEE-CD712FB4E341}" dt="2022-06-22T17:05:06.650" v="16" actId="1076"/>
          <ac:picMkLst>
            <pc:docMk/>
            <pc:sldMk cId="2872996089" sldId="1716"/>
            <ac:picMk id="4" creationId="{4D4B1572-C803-4CF4-B8C9-CD148D61E505}"/>
          </ac:picMkLst>
        </pc:picChg>
      </pc:sldChg>
      <pc:sldChg chg="modSp mod">
        <pc:chgData name="Rod Trent" userId="9f177c9e-5e30-4e0c-b08c-05ddc3564d39" providerId="ADAL" clId="{B47DEF8C-06F5-48BF-8FEE-CD712FB4E341}" dt="2022-06-22T17:01:37.499" v="15" actId="20577"/>
        <pc:sldMkLst>
          <pc:docMk/>
          <pc:sldMk cId="3011901069" sldId="3253"/>
        </pc:sldMkLst>
        <pc:spChg chg="mod">
          <ac:chgData name="Rod Trent" userId="9f177c9e-5e30-4e0c-b08c-05ddc3564d39" providerId="ADAL" clId="{B47DEF8C-06F5-48BF-8FEE-CD712FB4E341}" dt="2022-06-22T17:01:37.499" v="15" actId="20577"/>
          <ac:spMkLst>
            <pc:docMk/>
            <pc:sldMk cId="3011901069" sldId="3253"/>
            <ac:spMk id="3" creationId="{573546A6-63AE-4A06-9374-11780316527A}"/>
          </ac:spMkLst>
        </pc:spChg>
      </pc:sldChg>
      <pc:sldChg chg="modSp mod">
        <pc:chgData name="Rod Trent" userId="9f177c9e-5e30-4e0c-b08c-05ddc3564d39" providerId="ADAL" clId="{B47DEF8C-06F5-48BF-8FEE-CD712FB4E341}" dt="2022-06-23T19:22:28.094" v="140" actId="20577"/>
        <pc:sldMkLst>
          <pc:docMk/>
          <pc:sldMk cId="3074692773" sldId="3292"/>
        </pc:sldMkLst>
        <pc:spChg chg="mod">
          <ac:chgData name="Rod Trent" userId="9f177c9e-5e30-4e0c-b08c-05ddc3564d39" providerId="ADAL" clId="{B47DEF8C-06F5-48BF-8FEE-CD712FB4E341}" dt="2022-06-23T19:22:28.094" v="140" actId="20577"/>
          <ac:spMkLst>
            <pc:docMk/>
            <pc:sldMk cId="3074692773" sldId="3292"/>
            <ac:spMk id="15" creationId="{00000000-0000-0000-0000-000000000000}"/>
          </ac:spMkLst>
        </pc:spChg>
      </pc:sldChg>
      <pc:sldChg chg="del">
        <pc:chgData name="Rod Trent" userId="9f177c9e-5e30-4e0c-b08c-05ddc3564d39" providerId="ADAL" clId="{B47DEF8C-06F5-48BF-8FEE-CD712FB4E341}" dt="2022-06-23T19:22:12.313" v="131" actId="2696"/>
        <pc:sldMkLst>
          <pc:docMk/>
          <pc:sldMk cId="1410285455" sldId="3293"/>
        </pc:sldMkLst>
      </pc:sldChg>
      <pc:sldChg chg="modSp mod">
        <pc:chgData name="Rod Trent" userId="9f177c9e-5e30-4e0c-b08c-05ddc3564d39" providerId="ADAL" clId="{B47DEF8C-06F5-48BF-8FEE-CD712FB4E341}" dt="2022-06-22T18:53:47.887" v="130" actId="20577"/>
        <pc:sldMkLst>
          <pc:docMk/>
          <pc:sldMk cId="987614545" sldId="4932"/>
        </pc:sldMkLst>
        <pc:spChg chg="mod">
          <ac:chgData name="Rod Trent" userId="9f177c9e-5e30-4e0c-b08c-05ddc3564d39" providerId="ADAL" clId="{B47DEF8C-06F5-48BF-8FEE-CD712FB4E341}" dt="2022-06-22T18:53:47.887" v="130" actId="20577"/>
          <ac:spMkLst>
            <pc:docMk/>
            <pc:sldMk cId="987614545" sldId="4932"/>
            <ac:spMk id="2" creationId="{17832102-1291-411D-9B0E-3E14C6794BB0}"/>
          </ac:spMkLst>
        </pc:spChg>
      </pc:sldChg>
      <pc:sldChg chg="delSp modSp mod delAnim">
        <pc:chgData name="Rod Trent" userId="9f177c9e-5e30-4e0c-b08c-05ddc3564d39" providerId="ADAL" clId="{B47DEF8C-06F5-48BF-8FEE-CD712FB4E341}" dt="2022-06-22T18:28:51.680" v="124" actId="478"/>
        <pc:sldMkLst>
          <pc:docMk/>
          <pc:sldMk cId="3062246536" sldId="4933"/>
        </pc:sldMkLst>
        <pc:spChg chg="del">
          <ac:chgData name="Rod Trent" userId="9f177c9e-5e30-4e0c-b08c-05ddc3564d39" providerId="ADAL" clId="{B47DEF8C-06F5-48BF-8FEE-CD712FB4E341}" dt="2022-06-22T18:28:51.680" v="124" actId="478"/>
          <ac:spMkLst>
            <pc:docMk/>
            <pc:sldMk cId="3062246536" sldId="4933"/>
            <ac:spMk id="3" creationId="{C1FA7B10-CF82-49D4-A961-6387FB07759E}"/>
          </ac:spMkLst>
        </pc:spChg>
        <pc:spChg chg="mod">
          <ac:chgData name="Rod Trent" userId="9f177c9e-5e30-4e0c-b08c-05ddc3564d39" providerId="ADAL" clId="{B47DEF8C-06F5-48BF-8FEE-CD712FB4E341}" dt="2022-06-22T18:28:46.166" v="122" actId="20577"/>
          <ac:spMkLst>
            <pc:docMk/>
            <pc:sldMk cId="3062246536" sldId="4933"/>
            <ac:spMk id="15" creationId="{00000000-0000-0000-0000-000000000000}"/>
          </ac:spMkLst>
        </pc:spChg>
        <pc:picChg chg="del">
          <ac:chgData name="Rod Trent" userId="9f177c9e-5e30-4e0c-b08c-05ddc3564d39" providerId="ADAL" clId="{B47DEF8C-06F5-48BF-8FEE-CD712FB4E341}" dt="2022-06-22T18:28:48.526" v="123" actId="478"/>
          <ac:picMkLst>
            <pc:docMk/>
            <pc:sldMk cId="3062246536" sldId="4933"/>
            <ac:picMk id="5" creationId="{5EB35790-1FE0-431A-B9F1-DDBBCDA11B30}"/>
          </ac:picMkLst>
        </pc:picChg>
      </pc:sldChg>
      <pc:sldMasterChg chg="delSldLayout modSldLayout">
        <pc:chgData name="Rod Trent" userId="9f177c9e-5e30-4e0c-b08c-05ddc3564d39" providerId="ADAL" clId="{B47DEF8C-06F5-48BF-8FEE-CD712FB4E341}" dt="2022-06-22T18:25:35.116" v="72" actId="2696"/>
        <pc:sldMasterMkLst>
          <pc:docMk/>
          <pc:sldMasterMk cId="3746436702" sldId="2147483846"/>
        </pc:sldMasterMkLst>
        <pc:sldLayoutChg chg="addSp delSp modSp mod">
          <pc:chgData name="Rod Trent" userId="9f177c9e-5e30-4e0c-b08c-05ddc3564d39" providerId="ADAL" clId="{B47DEF8C-06F5-48BF-8FEE-CD712FB4E341}" dt="2022-06-22T18:24:37.279" v="53" actId="478"/>
          <pc:sldLayoutMkLst>
            <pc:docMk/>
            <pc:sldMasterMk cId="3746436702" sldId="2147483846"/>
            <pc:sldLayoutMk cId="3186531844" sldId="2147483847"/>
          </pc:sldLayoutMkLst>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32" creationId="{FC4D1900-D812-4B27-AC50-B2795AD953C3}"/>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33" creationId="{483ECFC2-9749-4525-973B-EAA0BC0FC62B}"/>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34" creationId="{0A3ABF7E-B2D4-4B7A-9B6E-0EB3223E4EE4}"/>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37" creationId="{FB98E4A3-2599-4DEB-8ECC-F004500FBF6A}"/>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38" creationId="{1DDB4654-32A2-47CE-B324-C597C756E402}"/>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39" creationId="{218BE353-242E-4429-9D4C-1D50CEEC277C}"/>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40" creationId="{B2B25198-469F-44A8-946B-689A24DC3C72}"/>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41" creationId="{E5460766-0EE4-4C99-BD2E-1BAD7FD9C3AC}"/>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42" creationId="{EFBC909F-DC50-4DDC-91C9-2509E0F5633F}"/>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43" creationId="{E0DC1718-52A4-4705-AE14-45A352ACBC29}"/>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44" creationId="{D51C16AF-F6FA-4CD2-B0A5-3663CD027991}"/>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45" creationId="{3A105041-F999-49D6-BE4B-7630F1204F6C}"/>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46" creationId="{C190B08C-67D4-4DAD-8158-2B4D4A1318F0}"/>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47" creationId="{743F7B37-FD03-4D73-932B-77D49AB6A515}"/>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48" creationId="{8F01A60D-F904-4399-87EA-23E33C45969F}"/>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49" creationId="{D450C50C-26FC-42C5-BA39-AE97627B772A}"/>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50" creationId="{B88924B0-E78A-4770-AF30-C78056E7AAAB}"/>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51" creationId="{D8AB0228-AC44-413D-A029-1BBF7B18CBCC}"/>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52" creationId="{89C067BE-7550-4D8F-9A42-B78AB594CD54}"/>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53" creationId="{54D97435-6932-4E2A-A217-DEA06FDA510A}"/>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57" creationId="{3E1E199B-B230-4884-9F60-9B781B11B8FF}"/>
            </ac:spMkLst>
          </pc:spChg>
          <pc:spChg chg="mod">
            <ac:chgData name="Rod Trent" userId="9f177c9e-5e30-4e0c-b08c-05ddc3564d39" providerId="ADAL" clId="{B47DEF8C-06F5-48BF-8FEE-CD712FB4E341}" dt="2022-06-22T18:24:36.365" v="52" actId="1076"/>
            <ac:spMkLst>
              <pc:docMk/>
              <pc:sldMasterMk cId="3746436702" sldId="2147483846"/>
              <pc:sldLayoutMk cId="3186531844" sldId="2147483847"/>
              <ac:spMk id="59" creationId="{713EA48F-163A-410A-8C97-A08AA1B2EE50}"/>
            </ac:spMkLst>
          </pc:spChg>
          <pc:grpChg chg="mod">
            <ac:chgData name="Rod Trent" userId="9f177c9e-5e30-4e0c-b08c-05ddc3564d39" providerId="ADAL" clId="{B47DEF8C-06F5-48BF-8FEE-CD712FB4E341}" dt="2022-06-22T18:24:36.365" v="52" actId="1076"/>
            <ac:grpSpMkLst>
              <pc:docMk/>
              <pc:sldMasterMk cId="3746436702" sldId="2147483846"/>
              <pc:sldLayoutMk cId="3186531844" sldId="2147483847"/>
              <ac:grpSpMk id="6" creationId="{4577AEC4-9502-4D2D-B373-2F1CB4EFF9B8}"/>
            </ac:grpSpMkLst>
          </pc:grpChg>
          <pc:grpChg chg="mod">
            <ac:chgData name="Rod Trent" userId="9f177c9e-5e30-4e0c-b08c-05ddc3564d39" providerId="ADAL" clId="{B47DEF8C-06F5-48BF-8FEE-CD712FB4E341}" dt="2022-06-22T18:24:36.365" v="52" actId="1076"/>
            <ac:grpSpMkLst>
              <pc:docMk/>
              <pc:sldMasterMk cId="3746436702" sldId="2147483846"/>
              <pc:sldLayoutMk cId="3186531844" sldId="2147483847"/>
              <ac:grpSpMk id="8" creationId="{D6B74F55-4583-4B26-A4E0-71C00B14AFF6}"/>
            </ac:grpSpMkLst>
          </pc:grpChg>
          <pc:grpChg chg="del mod">
            <ac:chgData name="Rod Trent" userId="9f177c9e-5e30-4e0c-b08c-05ddc3564d39" providerId="ADAL" clId="{B47DEF8C-06F5-48BF-8FEE-CD712FB4E341}" dt="2022-06-22T18:24:37.279" v="53" actId="478"/>
            <ac:grpSpMkLst>
              <pc:docMk/>
              <pc:sldMasterMk cId="3746436702" sldId="2147483846"/>
              <pc:sldLayoutMk cId="3186531844" sldId="2147483847"/>
              <ac:grpSpMk id="9" creationId="{4DCBAFEF-FDA0-4148-B6F8-D1D9029A0218}"/>
            </ac:grpSpMkLst>
          </pc:grpChg>
          <pc:grpChg chg="mod">
            <ac:chgData name="Rod Trent" userId="9f177c9e-5e30-4e0c-b08c-05ddc3564d39" providerId="ADAL" clId="{B47DEF8C-06F5-48BF-8FEE-CD712FB4E341}" dt="2022-06-22T18:24:36.365" v="52" actId="1076"/>
            <ac:grpSpMkLst>
              <pc:docMk/>
              <pc:sldMasterMk cId="3746436702" sldId="2147483846"/>
              <pc:sldLayoutMk cId="3186531844" sldId="2147483847"/>
              <ac:grpSpMk id="30" creationId="{89BE868E-A240-4959-BD66-6BC44EE5A4AF}"/>
            </ac:grpSpMkLst>
          </pc:grpChg>
          <pc:picChg chg="add mod ord">
            <ac:chgData name="Rod Trent" userId="9f177c9e-5e30-4e0c-b08c-05ddc3564d39" providerId="ADAL" clId="{B47DEF8C-06F5-48BF-8FEE-CD712FB4E341}" dt="2022-06-22T18:24:29.167" v="51" actId="1076"/>
            <ac:picMkLst>
              <pc:docMk/>
              <pc:sldMasterMk cId="3746436702" sldId="2147483846"/>
              <pc:sldLayoutMk cId="3186531844" sldId="2147483847"/>
              <ac:picMk id="4" creationId="{2909E74C-01F6-C36C-FABE-B72FE1990F2E}"/>
            </ac:picMkLst>
          </pc:picChg>
          <pc:cxnChg chg="mod">
            <ac:chgData name="Rod Trent" userId="9f177c9e-5e30-4e0c-b08c-05ddc3564d39" providerId="ADAL" clId="{B47DEF8C-06F5-48BF-8FEE-CD712FB4E341}" dt="2022-06-22T18:24:36.365" v="52" actId="1076"/>
            <ac:cxnSpMkLst>
              <pc:docMk/>
              <pc:sldMasterMk cId="3746436702" sldId="2147483846"/>
              <pc:sldLayoutMk cId="3186531844" sldId="2147483847"/>
              <ac:cxnSpMk id="54" creationId="{FF9C9FB6-79F2-41F1-872D-2184B91C8E00}"/>
            </ac:cxnSpMkLst>
          </pc:cxnChg>
        </pc:sldLayoutChg>
        <pc:sldLayoutChg chg="addSp delSp modSp mod">
          <pc:chgData name="Rod Trent" userId="9f177c9e-5e30-4e0c-b08c-05ddc3564d39" providerId="ADAL" clId="{B47DEF8C-06F5-48BF-8FEE-CD712FB4E341}" dt="2022-06-22T18:25:01.587" v="60" actId="167"/>
          <pc:sldLayoutMkLst>
            <pc:docMk/>
            <pc:sldMasterMk cId="3746436702" sldId="2147483846"/>
            <pc:sldLayoutMk cId="2279111567" sldId="2147483855"/>
          </pc:sldLayoutMkLst>
          <pc:spChg chg="add del">
            <ac:chgData name="Rod Trent" userId="9f177c9e-5e30-4e0c-b08c-05ddc3564d39" providerId="ADAL" clId="{B47DEF8C-06F5-48BF-8FEE-CD712FB4E341}" dt="2022-06-22T18:24:53.930" v="56" actId="22"/>
            <ac:spMkLst>
              <pc:docMk/>
              <pc:sldMasterMk cId="3746436702" sldId="2147483846"/>
              <pc:sldLayoutMk cId="2279111567" sldId="2147483855"/>
              <ac:spMk id="37" creationId="{64AB55DE-F7EF-1048-A58B-79F38E724542}"/>
            </ac:spMkLst>
          </pc:spChg>
          <pc:grpChg chg="del">
            <ac:chgData name="Rod Trent" userId="9f177c9e-5e30-4e0c-b08c-05ddc3564d39" providerId="ADAL" clId="{B47DEF8C-06F5-48BF-8FEE-CD712FB4E341}" dt="2022-06-22T18:24:51.591" v="54" actId="478"/>
            <ac:grpSpMkLst>
              <pc:docMk/>
              <pc:sldMasterMk cId="3746436702" sldId="2147483846"/>
              <pc:sldLayoutMk cId="2279111567" sldId="2147483855"/>
              <ac:grpSpMk id="27" creationId="{43B08910-F1C3-47B2-8C69-1B107282064A}"/>
            </ac:grpSpMkLst>
          </pc:grpChg>
          <pc:picChg chg="add mod ord">
            <ac:chgData name="Rod Trent" userId="9f177c9e-5e30-4e0c-b08c-05ddc3564d39" providerId="ADAL" clId="{B47DEF8C-06F5-48BF-8FEE-CD712FB4E341}" dt="2022-06-22T18:25:01.587" v="60" actId="167"/>
            <ac:picMkLst>
              <pc:docMk/>
              <pc:sldMasterMk cId="3746436702" sldId="2147483846"/>
              <pc:sldLayoutMk cId="2279111567" sldId="2147483855"/>
              <ac:picMk id="6" creationId="{7E4E7440-1C1E-350A-18D6-7DE3CE12F65C}"/>
            </ac:picMkLst>
          </pc:picChg>
        </pc:sldLayoutChg>
        <pc:sldLayoutChg chg="addSp delSp modSp mod">
          <pc:chgData name="Rod Trent" userId="9f177c9e-5e30-4e0c-b08c-05ddc3564d39" providerId="ADAL" clId="{B47DEF8C-06F5-48BF-8FEE-CD712FB4E341}" dt="2022-06-22T18:25:12.467" v="65" actId="167"/>
          <pc:sldLayoutMkLst>
            <pc:docMk/>
            <pc:sldMasterMk cId="3746436702" sldId="2147483846"/>
            <pc:sldLayoutMk cId="2699250311" sldId="2147483856"/>
          </pc:sldLayoutMkLst>
          <pc:grpChg chg="del">
            <ac:chgData name="Rod Trent" userId="9f177c9e-5e30-4e0c-b08c-05ddc3564d39" providerId="ADAL" clId="{B47DEF8C-06F5-48BF-8FEE-CD712FB4E341}" dt="2022-06-22T18:25:04.895" v="61" actId="478"/>
            <ac:grpSpMkLst>
              <pc:docMk/>
              <pc:sldMasterMk cId="3746436702" sldId="2147483846"/>
              <pc:sldLayoutMk cId="2699250311" sldId="2147483856"/>
              <ac:grpSpMk id="26" creationId="{94867548-8B9A-436D-9AB6-D7EA0AC78267}"/>
            </ac:grpSpMkLst>
          </pc:grpChg>
          <pc:picChg chg="add mod ord">
            <ac:chgData name="Rod Trent" userId="9f177c9e-5e30-4e0c-b08c-05ddc3564d39" providerId="ADAL" clId="{B47DEF8C-06F5-48BF-8FEE-CD712FB4E341}" dt="2022-06-22T18:25:12.467" v="65" actId="167"/>
            <ac:picMkLst>
              <pc:docMk/>
              <pc:sldMasterMk cId="3746436702" sldId="2147483846"/>
              <pc:sldLayoutMk cId="2699250311" sldId="2147483856"/>
              <ac:picMk id="4" creationId="{F12C222E-4BD8-882E-701E-8636AB86203B}"/>
            </ac:picMkLst>
          </pc:picChg>
        </pc:sldLayoutChg>
        <pc:sldLayoutChg chg="addSp delSp modSp mod">
          <pc:chgData name="Rod Trent" userId="9f177c9e-5e30-4e0c-b08c-05ddc3564d39" providerId="ADAL" clId="{B47DEF8C-06F5-48BF-8FEE-CD712FB4E341}" dt="2022-06-22T18:25:24.386" v="70" actId="167"/>
          <pc:sldLayoutMkLst>
            <pc:docMk/>
            <pc:sldMasterMk cId="3746436702" sldId="2147483846"/>
            <pc:sldLayoutMk cId="3028283913" sldId="2147483857"/>
          </pc:sldLayoutMkLst>
          <pc:grpChg chg="del">
            <ac:chgData name="Rod Trent" userId="9f177c9e-5e30-4e0c-b08c-05ddc3564d39" providerId="ADAL" clId="{B47DEF8C-06F5-48BF-8FEE-CD712FB4E341}" dt="2022-06-22T18:25:15.352" v="66" actId="478"/>
            <ac:grpSpMkLst>
              <pc:docMk/>
              <pc:sldMasterMk cId="3746436702" sldId="2147483846"/>
              <pc:sldLayoutMk cId="3028283913" sldId="2147483857"/>
              <ac:grpSpMk id="26" creationId="{2BBF7881-8D09-4F22-B10B-0916A242A2CD}"/>
            </ac:grpSpMkLst>
          </pc:grpChg>
          <pc:picChg chg="add mod ord">
            <ac:chgData name="Rod Trent" userId="9f177c9e-5e30-4e0c-b08c-05ddc3564d39" providerId="ADAL" clId="{B47DEF8C-06F5-48BF-8FEE-CD712FB4E341}" dt="2022-06-22T18:25:24.386" v="70" actId="167"/>
            <ac:picMkLst>
              <pc:docMk/>
              <pc:sldMasterMk cId="3746436702" sldId="2147483846"/>
              <pc:sldLayoutMk cId="3028283913" sldId="2147483857"/>
              <ac:picMk id="4" creationId="{7A1D4FF3-4382-F873-6EE0-E50678FD0095}"/>
            </ac:picMkLst>
          </pc:picChg>
        </pc:sldLayoutChg>
        <pc:sldLayoutChg chg="del">
          <pc:chgData name="Rod Trent" userId="9f177c9e-5e30-4e0c-b08c-05ddc3564d39" providerId="ADAL" clId="{B47DEF8C-06F5-48BF-8FEE-CD712FB4E341}" dt="2022-06-22T18:25:35.116" v="72" actId="2696"/>
          <pc:sldLayoutMkLst>
            <pc:docMk/>
            <pc:sldMasterMk cId="3746436702" sldId="2147483846"/>
            <pc:sldLayoutMk cId="1017687645" sldId="2147483902"/>
          </pc:sldLayoutMkLst>
        </pc:sldLayoutChg>
        <pc:sldLayoutChg chg="del">
          <pc:chgData name="Rod Trent" userId="9f177c9e-5e30-4e0c-b08c-05ddc3564d39" providerId="ADAL" clId="{B47DEF8C-06F5-48BF-8FEE-CD712FB4E341}" dt="2022-06-22T18:25:33.831" v="71" actId="2696"/>
          <pc:sldLayoutMkLst>
            <pc:docMk/>
            <pc:sldMasterMk cId="3746436702" sldId="2147483846"/>
            <pc:sldLayoutMk cId="2390000947" sldId="2147483908"/>
          </pc:sldLayoutMkLst>
        </pc:sldLayoutChg>
      </pc:sldMasterChg>
      <pc:sldMasterChg chg="modSldLayout">
        <pc:chgData name="Rod Trent" userId="9f177c9e-5e30-4e0c-b08c-05ddc3564d39" providerId="ADAL" clId="{B47DEF8C-06F5-48BF-8FEE-CD712FB4E341}" dt="2022-06-22T18:26:20.844" v="92" actId="167"/>
        <pc:sldMasterMkLst>
          <pc:docMk/>
          <pc:sldMasterMk cId="1160653088" sldId="2147483913"/>
        </pc:sldMasterMkLst>
        <pc:sldLayoutChg chg="addSp delSp modSp mod">
          <pc:chgData name="Rod Trent" userId="9f177c9e-5e30-4e0c-b08c-05ddc3564d39" providerId="ADAL" clId="{B47DEF8C-06F5-48BF-8FEE-CD712FB4E341}" dt="2022-06-22T18:25:48.660" v="77" actId="167"/>
          <pc:sldLayoutMkLst>
            <pc:docMk/>
            <pc:sldMasterMk cId="1160653088" sldId="2147483913"/>
            <pc:sldLayoutMk cId="1723107421" sldId="2147483914"/>
          </pc:sldLayoutMkLst>
          <pc:grpChg chg="del">
            <ac:chgData name="Rod Trent" userId="9f177c9e-5e30-4e0c-b08c-05ddc3564d39" providerId="ADAL" clId="{B47DEF8C-06F5-48BF-8FEE-CD712FB4E341}" dt="2022-06-22T18:25:41.024" v="73" actId="478"/>
            <ac:grpSpMkLst>
              <pc:docMk/>
              <pc:sldMasterMk cId="1160653088" sldId="2147483913"/>
              <pc:sldLayoutMk cId="1723107421" sldId="2147483914"/>
              <ac:grpSpMk id="9" creationId="{4DCBAFEF-FDA0-4148-B6F8-D1D9029A0218}"/>
            </ac:grpSpMkLst>
          </pc:grpChg>
          <pc:picChg chg="add mod ord">
            <ac:chgData name="Rod Trent" userId="9f177c9e-5e30-4e0c-b08c-05ddc3564d39" providerId="ADAL" clId="{B47DEF8C-06F5-48BF-8FEE-CD712FB4E341}" dt="2022-06-22T18:25:48.660" v="77" actId="167"/>
            <ac:picMkLst>
              <pc:docMk/>
              <pc:sldMasterMk cId="1160653088" sldId="2147483913"/>
              <pc:sldLayoutMk cId="1723107421" sldId="2147483914"/>
              <ac:picMk id="4" creationId="{C4804ED2-C011-9F0F-3625-E6A5CC7BDE1B}"/>
            </ac:picMkLst>
          </pc:picChg>
        </pc:sldLayoutChg>
        <pc:sldLayoutChg chg="addSp delSp modSp mod">
          <pc:chgData name="Rod Trent" userId="9f177c9e-5e30-4e0c-b08c-05ddc3564d39" providerId="ADAL" clId="{B47DEF8C-06F5-48BF-8FEE-CD712FB4E341}" dt="2022-06-22T18:26:00.055" v="82" actId="167"/>
          <pc:sldLayoutMkLst>
            <pc:docMk/>
            <pc:sldMasterMk cId="1160653088" sldId="2147483913"/>
            <pc:sldLayoutMk cId="4120569352" sldId="2147483922"/>
          </pc:sldLayoutMkLst>
          <pc:grpChg chg="del">
            <ac:chgData name="Rod Trent" userId="9f177c9e-5e30-4e0c-b08c-05ddc3564d39" providerId="ADAL" clId="{B47DEF8C-06F5-48BF-8FEE-CD712FB4E341}" dt="2022-06-22T18:25:52.760" v="78" actId="478"/>
            <ac:grpSpMkLst>
              <pc:docMk/>
              <pc:sldMasterMk cId="1160653088" sldId="2147483913"/>
              <pc:sldLayoutMk cId="4120569352" sldId="2147483922"/>
              <ac:grpSpMk id="27" creationId="{43B08910-F1C3-47B2-8C69-1B107282064A}"/>
            </ac:grpSpMkLst>
          </pc:grpChg>
          <pc:picChg chg="add mod ord">
            <ac:chgData name="Rod Trent" userId="9f177c9e-5e30-4e0c-b08c-05ddc3564d39" providerId="ADAL" clId="{B47DEF8C-06F5-48BF-8FEE-CD712FB4E341}" dt="2022-06-22T18:26:00.055" v="82" actId="167"/>
            <ac:picMkLst>
              <pc:docMk/>
              <pc:sldMasterMk cId="1160653088" sldId="2147483913"/>
              <pc:sldLayoutMk cId="4120569352" sldId="2147483922"/>
              <ac:picMk id="4" creationId="{C471F9D9-15C0-FF94-160E-581B9E82C572}"/>
            </ac:picMkLst>
          </pc:picChg>
        </pc:sldLayoutChg>
        <pc:sldLayoutChg chg="addSp delSp modSp mod">
          <pc:chgData name="Rod Trent" userId="9f177c9e-5e30-4e0c-b08c-05ddc3564d39" providerId="ADAL" clId="{B47DEF8C-06F5-48BF-8FEE-CD712FB4E341}" dt="2022-06-22T18:26:10.115" v="87" actId="167"/>
          <pc:sldLayoutMkLst>
            <pc:docMk/>
            <pc:sldMasterMk cId="1160653088" sldId="2147483913"/>
            <pc:sldLayoutMk cId="1933306738" sldId="2147483923"/>
          </pc:sldLayoutMkLst>
          <pc:grpChg chg="del">
            <ac:chgData name="Rod Trent" userId="9f177c9e-5e30-4e0c-b08c-05ddc3564d39" providerId="ADAL" clId="{B47DEF8C-06F5-48BF-8FEE-CD712FB4E341}" dt="2022-06-22T18:26:03.639" v="83" actId="478"/>
            <ac:grpSpMkLst>
              <pc:docMk/>
              <pc:sldMasterMk cId="1160653088" sldId="2147483913"/>
              <pc:sldLayoutMk cId="1933306738" sldId="2147483923"/>
              <ac:grpSpMk id="26" creationId="{94867548-8B9A-436D-9AB6-D7EA0AC78267}"/>
            </ac:grpSpMkLst>
          </pc:grpChg>
          <pc:picChg chg="add mod ord">
            <ac:chgData name="Rod Trent" userId="9f177c9e-5e30-4e0c-b08c-05ddc3564d39" providerId="ADAL" clId="{B47DEF8C-06F5-48BF-8FEE-CD712FB4E341}" dt="2022-06-22T18:26:10.115" v="87" actId="167"/>
            <ac:picMkLst>
              <pc:docMk/>
              <pc:sldMasterMk cId="1160653088" sldId="2147483913"/>
              <pc:sldLayoutMk cId="1933306738" sldId="2147483923"/>
              <ac:picMk id="4" creationId="{379F9EFF-2F57-F568-A938-A17C28206D1F}"/>
            </ac:picMkLst>
          </pc:picChg>
        </pc:sldLayoutChg>
        <pc:sldLayoutChg chg="addSp delSp modSp mod">
          <pc:chgData name="Rod Trent" userId="9f177c9e-5e30-4e0c-b08c-05ddc3564d39" providerId="ADAL" clId="{B47DEF8C-06F5-48BF-8FEE-CD712FB4E341}" dt="2022-06-22T18:26:20.844" v="92" actId="167"/>
          <pc:sldLayoutMkLst>
            <pc:docMk/>
            <pc:sldMasterMk cId="1160653088" sldId="2147483913"/>
            <pc:sldLayoutMk cId="1924278462" sldId="2147483924"/>
          </pc:sldLayoutMkLst>
          <pc:grpChg chg="del">
            <ac:chgData name="Rod Trent" userId="9f177c9e-5e30-4e0c-b08c-05ddc3564d39" providerId="ADAL" clId="{B47DEF8C-06F5-48BF-8FEE-CD712FB4E341}" dt="2022-06-22T18:26:13.935" v="88" actId="478"/>
            <ac:grpSpMkLst>
              <pc:docMk/>
              <pc:sldMasterMk cId="1160653088" sldId="2147483913"/>
              <pc:sldLayoutMk cId="1924278462" sldId="2147483924"/>
              <ac:grpSpMk id="26" creationId="{2BBF7881-8D09-4F22-B10B-0916A242A2CD}"/>
            </ac:grpSpMkLst>
          </pc:grpChg>
          <pc:picChg chg="add mod ord">
            <ac:chgData name="Rod Trent" userId="9f177c9e-5e30-4e0c-b08c-05ddc3564d39" providerId="ADAL" clId="{B47DEF8C-06F5-48BF-8FEE-CD712FB4E341}" dt="2022-06-22T18:26:20.844" v="92" actId="167"/>
            <ac:picMkLst>
              <pc:docMk/>
              <pc:sldMasterMk cId="1160653088" sldId="2147483913"/>
              <pc:sldLayoutMk cId="1924278462" sldId="2147483924"/>
              <ac:picMk id="4" creationId="{57771C45-CBC3-6FAA-3739-11DED231C611}"/>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037A6-EFCB-419F-9D52-007305485EAC}"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BC72-041C-4E13-875D-4D1C9EC1E0ED}" type="slidenum">
              <a:rPr lang="en-US" smtClean="0"/>
              <a:t>‹#›</a:t>
            </a:fld>
            <a:endParaRPr lang="en-US"/>
          </a:p>
        </p:txBody>
      </p:sp>
    </p:spTree>
    <p:extLst>
      <p:ext uri="{BB962C8B-B14F-4D97-AF65-F5344CB8AC3E}">
        <p14:creationId xmlns:p14="http://schemas.microsoft.com/office/powerpoint/2010/main" val="3221429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usto.azurewebsites.net/docs/query/letstatement.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microsoft.com/en-us/azure/data-explorer/kusto/query/summarizeoperator"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C3%89cole_Navale"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The_Silent_World:_A_Story_of_Undersea_Discovery_and_Adventure"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1</a:t>
            </a:fld>
            <a:endParaRPr lang="en-US"/>
          </a:p>
        </p:txBody>
      </p:sp>
    </p:spTree>
    <p:extLst>
      <p:ext uri="{BB962C8B-B14F-4D97-AF65-F5344CB8AC3E}">
        <p14:creationId xmlns:p14="http://schemas.microsoft.com/office/powerpoint/2010/main" val="814757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 + Enter = Run the query</a:t>
            </a:r>
          </a:p>
          <a:p>
            <a:r>
              <a:rPr lang="en-US" dirty="0"/>
              <a:t>Ctrl + Enter = New line/start a command</a:t>
            </a:r>
          </a:p>
        </p:txBody>
      </p:sp>
      <p:sp>
        <p:nvSpPr>
          <p:cNvPr id="4" name="Slide Number Placeholder 3"/>
          <p:cNvSpPr>
            <a:spLocks noGrp="1"/>
          </p:cNvSpPr>
          <p:nvPr>
            <p:ph type="sldNum" sz="quarter" idx="5"/>
          </p:nvPr>
        </p:nvSpPr>
        <p:spPr/>
        <p:txBody>
          <a:bodyPr/>
          <a:lstStyle/>
          <a:p>
            <a:fld id="{23C0BC72-041C-4E13-875D-4D1C9EC1E0ED}" type="slidenum">
              <a:rPr lang="en-US" smtClean="0"/>
              <a:t>15</a:t>
            </a:fld>
            <a:endParaRPr lang="en-US"/>
          </a:p>
        </p:txBody>
      </p:sp>
    </p:spTree>
    <p:extLst>
      <p:ext uri="{BB962C8B-B14F-4D97-AF65-F5344CB8AC3E}">
        <p14:creationId xmlns:p14="http://schemas.microsoft.com/office/powerpoint/2010/main" val="4249435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is that </a:t>
            </a:r>
            <a:r>
              <a:rPr lang="en-US" dirty="0" err="1"/>
              <a:t>LADemo</a:t>
            </a:r>
            <a:r>
              <a:rPr lang="en-US" dirty="0"/>
              <a:t> is Microsoft data, </a:t>
            </a:r>
            <a:r>
              <a:rPr lang="en-US" dirty="0" err="1"/>
              <a:t>KustoFree</a:t>
            </a:r>
            <a:r>
              <a:rPr lang="en-US" dirty="0"/>
              <a:t> you can use your data that you ingest.</a:t>
            </a:r>
          </a:p>
        </p:txBody>
      </p:sp>
      <p:sp>
        <p:nvSpPr>
          <p:cNvPr id="4" name="Slide Number Placeholder 3"/>
          <p:cNvSpPr>
            <a:spLocks noGrp="1"/>
          </p:cNvSpPr>
          <p:nvPr>
            <p:ph type="sldNum" sz="quarter" idx="5"/>
          </p:nvPr>
        </p:nvSpPr>
        <p:spPr/>
        <p:txBody>
          <a:bodyPr/>
          <a:lstStyle/>
          <a:p>
            <a:fld id="{23C0BC72-041C-4E13-875D-4D1C9EC1E0ED}" type="slidenum">
              <a:rPr lang="en-US" smtClean="0"/>
              <a:t>16</a:t>
            </a:fld>
            <a:endParaRPr lang="en-US"/>
          </a:p>
        </p:txBody>
      </p:sp>
    </p:spTree>
    <p:extLst>
      <p:ext uri="{BB962C8B-B14F-4D97-AF65-F5344CB8AC3E}">
        <p14:creationId xmlns:p14="http://schemas.microsoft.com/office/powerpoint/2010/main" val="3436612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Segoe UI Light" pitchFamily="34" charset="0"/>
                <a:ea typeface="+mn-ea"/>
                <a:cs typeface="+mn-cs"/>
              </a:rPr>
              <a:t>Get started with Azure Monitor log analytics</a:t>
            </a:r>
            <a:endParaRPr lang="en-US" dirty="0"/>
          </a:p>
          <a:p>
            <a:r>
              <a:rPr lang="en-US" dirty="0"/>
              <a:t>https://docs.microsoft.com/en-us/azure/azure-monitor/log-query/get-started-portal</a:t>
            </a:r>
          </a:p>
          <a:p>
            <a:endParaRPr lang="en-US" dirty="0"/>
          </a:p>
          <a:p>
            <a:r>
              <a:rPr lang="en-US" dirty="0"/>
              <a:t>https://docs.microsoft.com/en-us/sharepoint/dev/general-development/keyword-query-language-kql-syntax-reference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8776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8271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21</a:t>
            </a:fld>
            <a:endParaRPr lang="en-US"/>
          </a:p>
        </p:txBody>
      </p:sp>
    </p:spTree>
    <p:extLst>
      <p:ext uri="{BB962C8B-B14F-4D97-AF65-F5344CB8AC3E}">
        <p14:creationId xmlns:p14="http://schemas.microsoft.com/office/powerpoint/2010/main" val="3085819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Integer = </a:t>
            </a:r>
            <a:r>
              <a:rPr lang="en-US" b="0" i="0" dirty="0">
                <a:solidFill>
                  <a:srgbClr val="E3E3E3"/>
                </a:solidFill>
                <a:effectLst/>
                <a:latin typeface="Segoe UI" panose="020B0502040204020203" pitchFamily="34" charset="0"/>
              </a:rPr>
              <a:t>The types </a:t>
            </a:r>
            <a:r>
              <a:rPr lang="en-US" dirty="0"/>
              <a:t>integer</a:t>
            </a:r>
            <a:r>
              <a:rPr lang="en-US" b="0" i="0" dirty="0">
                <a:solidFill>
                  <a:srgbClr val="E3E3E3"/>
                </a:solidFill>
                <a:effectLst/>
                <a:latin typeface="Segoe UI" panose="020B0502040204020203" pitchFamily="34" charset="0"/>
              </a:rPr>
              <a:t> and </a:t>
            </a:r>
            <a:r>
              <a:rPr lang="en-US" dirty="0"/>
              <a:t>LONG data type</a:t>
            </a:r>
            <a:r>
              <a:rPr lang="en-US" b="0" i="0" dirty="0">
                <a:solidFill>
                  <a:srgbClr val="E3E3E3"/>
                </a:solidFill>
                <a:effectLst/>
                <a:latin typeface="Segoe UI" panose="020B0502040204020203" pitchFamily="34" charset="0"/>
              </a:rPr>
              <a:t> represent numerical types.</a:t>
            </a:r>
            <a:endParaRPr lang="en-US" dirty="0"/>
          </a:p>
          <a:p>
            <a:r>
              <a:rPr lang="en-US" dirty="0"/>
              <a:t>Boolean = true, false / logical operators</a:t>
            </a:r>
          </a:p>
          <a:p>
            <a:endParaRPr lang="en-US" dirty="0"/>
          </a:p>
          <a:p>
            <a:pPr algn="l"/>
            <a:r>
              <a:rPr lang="en-US" b="0" i="0" dirty="0">
                <a:solidFill>
                  <a:srgbClr val="E3E3E3"/>
                </a:solidFill>
                <a:effectLst/>
                <a:latin typeface="Segoe UI" panose="020B0502040204020203" pitchFamily="34" charset="0"/>
              </a:rPr>
              <a:t>The dynamic scalar data type is special in that it can take on any value of other scalar data types, as well as arrays and property bags. Specifically, a dynamic value can be:</a:t>
            </a:r>
          </a:p>
          <a:p>
            <a:pPr algn="l"/>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dirty="0">
                <a:solidFill>
                  <a:srgbClr val="E3E3E3"/>
                </a:solidFill>
                <a:effectLst/>
                <a:latin typeface="Segoe UI" panose="020B0502040204020203" pitchFamily="34" charset="0"/>
              </a:rPr>
              <a:t>Null.</a:t>
            </a:r>
          </a:p>
          <a:p>
            <a:pPr algn="l">
              <a:buFont typeface="Arial" panose="020B0604020202020204" pitchFamily="34" charset="0"/>
              <a:buChar char="•"/>
            </a:pPr>
            <a:r>
              <a:rPr lang="en-US" b="0" i="0" dirty="0">
                <a:solidFill>
                  <a:srgbClr val="E3E3E3"/>
                </a:solidFill>
                <a:effectLst/>
                <a:latin typeface="Segoe UI" panose="020B0502040204020203" pitchFamily="34" charset="0"/>
              </a:rPr>
              <a:t>A value of any of the primitive scalar data types: </a:t>
            </a:r>
            <a:r>
              <a:rPr lang="en-US" b="0" i="0" dirty="0" err="1">
                <a:solidFill>
                  <a:srgbClr val="E3E3E3"/>
                </a:solidFill>
                <a:effectLst/>
                <a:latin typeface="Segoe UI" panose="020B0502040204020203" pitchFamily="34" charset="0"/>
              </a:rPr>
              <a:t>boolean</a:t>
            </a:r>
            <a:r>
              <a:rPr lang="en-US" b="0" i="0" dirty="0">
                <a:solidFill>
                  <a:srgbClr val="E3E3E3"/>
                </a:solidFill>
                <a:effectLst/>
                <a:latin typeface="Segoe UI" panose="020B0502040204020203" pitchFamily="34" charset="0"/>
              </a:rPr>
              <a:t>, datetime, </a:t>
            </a:r>
            <a:r>
              <a:rPr lang="en-US" b="0" i="0" dirty="0" err="1">
                <a:solidFill>
                  <a:srgbClr val="E3E3E3"/>
                </a:solidFill>
                <a:effectLst/>
                <a:latin typeface="Segoe UI" panose="020B0502040204020203" pitchFamily="34" charset="0"/>
              </a:rPr>
              <a:t>guid</a:t>
            </a:r>
            <a:r>
              <a:rPr lang="en-US" b="0" i="0" dirty="0">
                <a:solidFill>
                  <a:srgbClr val="E3E3E3"/>
                </a:solidFill>
                <a:effectLst/>
                <a:latin typeface="Segoe UI" panose="020B0502040204020203" pitchFamily="34" charset="0"/>
              </a:rPr>
              <a:t>, integer, long, real, string, and timespan.</a:t>
            </a:r>
          </a:p>
          <a:p>
            <a:pPr algn="l">
              <a:buFont typeface="Arial" panose="020B0604020202020204" pitchFamily="34" charset="0"/>
              <a:buChar char="•"/>
            </a:pPr>
            <a:r>
              <a:rPr lang="en-US" b="0" i="0" dirty="0">
                <a:solidFill>
                  <a:srgbClr val="E3E3E3"/>
                </a:solidFill>
                <a:effectLst/>
                <a:latin typeface="Segoe UI" panose="020B0502040204020203" pitchFamily="34" charset="0"/>
              </a:rPr>
              <a:t>An array of dynamic values, holding zero or more values with zero-based indexing.</a:t>
            </a:r>
          </a:p>
          <a:p>
            <a:pPr algn="l">
              <a:buFont typeface="Arial" panose="020B0604020202020204" pitchFamily="34" charset="0"/>
              <a:buChar char="•"/>
            </a:pPr>
            <a:r>
              <a:rPr lang="en-US" b="0" i="0" dirty="0">
                <a:solidFill>
                  <a:srgbClr val="E3E3E3"/>
                </a:solidFill>
                <a:effectLst/>
                <a:latin typeface="Segoe UI" panose="020B0502040204020203" pitchFamily="34" charset="0"/>
              </a:rPr>
              <a:t>A property bag that maps unique string values to dynamic values. The property bag has zero or more such mappings (called "slots"), indexed by the unique string values. The slots are unordered.</a:t>
            </a:r>
          </a:p>
          <a:p>
            <a:pPr algn="l">
              <a:buFont typeface="Arial" panose="020B0604020202020204" pitchFamily="34" charset="0"/>
              <a:buChar char="•"/>
            </a:pPr>
            <a:r>
              <a:rPr lang="en-US" b="0" i="0" dirty="0">
                <a:solidFill>
                  <a:srgbClr val="E3E3E3"/>
                </a:solidFill>
                <a:effectLst/>
                <a:latin typeface="Segoe UI" panose="020B0502040204020203" pitchFamily="34" charset="0"/>
              </a:rPr>
              <a:t>Also a great method to create Functions (for a more advanced source).</a:t>
            </a:r>
          </a:p>
          <a:p>
            <a:endParaRPr lang="en-US" dirty="0"/>
          </a:p>
        </p:txBody>
      </p:sp>
      <p:sp>
        <p:nvSpPr>
          <p:cNvPr id="4" name="Slide Number Placeholder 3"/>
          <p:cNvSpPr>
            <a:spLocks noGrp="1"/>
          </p:cNvSpPr>
          <p:nvPr>
            <p:ph type="sldNum" sz="quarter" idx="10"/>
          </p:nvPr>
        </p:nvSpPr>
        <p:spPr/>
        <p:txBody>
          <a:bodyPr/>
          <a:lstStyle/>
          <a:p>
            <a:fld id="{23C0BC72-041C-4E13-875D-4D1C9EC1E0ED}" type="slidenum">
              <a:rPr lang="en-US" smtClean="0"/>
              <a:t>22</a:t>
            </a:fld>
            <a:endParaRPr lang="en-US" dirty="0"/>
          </a:p>
        </p:txBody>
      </p:sp>
    </p:spTree>
    <p:extLst>
      <p:ext uri="{BB962C8B-B14F-4D97-AF65-F5344CB8AC3E}">
        <p14:creationId xmlns:p14="http://schemas.microsoft.com/office/powerpoint/2010/main" val="561899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Use simple comparisons</a:t>
            </a:r>
            <a:r>
              <a:rPr lang="en-US" sz="1200" b="0" i="0" kern="1200" dirty="0">
                <a:solidFill>
                  <a:schemeClr val="tx1"/>
                </a:solidFill>
                <a:effectLst/>
                <a:latin typeface="+mn-lt"/>
                <a:ea typeface="+mn-ea"/>
                <a:cs typeface="+mn-cs"/>
              </a:rPr>
              <a:t> between column names and constants. ('Constant' means constant over the table - so now() and ago() are OK, and so are scalar values assigned using a </a:t>
            </a:r>
            <a:r>
              <a:rPr lang="en-US" sz="1200" b="0" i="0" u="none" strike="noStrike" kern="1200" dirty="0">
                <a:solidFill>
                  <a:schemeClr val="tx1"/>
                </a:solidFill>
                <a:effectLst/>
                <a:latin typeface="+mn-lt"/>
                <a:ea typeface="+mn-ea"/>
                <a:cs typeface="+mn-cs"/>
                <a:hlinkClick r:id="rId3"/>
              </a:rPr>
              <a:t>let statement</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Regex = A regular expression is a pattern that the regular expression engine attempts to match in input text. A pattern consists of one or more character literals, operators, or constructs. </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example, prefer where Timestamp &gt;= ago(1d) to where floor(Timestamp, 1d) == ago(1d).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Simplest terms first</a:t>
            </a:r>
            <a:r>
              <a:rPr lang="en-US" sz="1200" b="0" i="0" kern="1200" dirty="0">
                <a:solidFill>
                  <a:schemeClr val="tx1"/>
                </a:solidFill>
                <a:effectLst/>
                <a:latin typeface="+mn-lt"/>
                <a:ea typeface="+mn-ea"/>
                <a:cs typeface="+mn-cs"/>
              </a:rPr>
              <a:t>: If you have multiple clauses conjoined with and, put the clauses that involve just one column first.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Timestamp &gt; ago(1d) and </a:t>
            </a:r>
            <a:r>
              <a:rPr lang="en-US" sz="1200" b="0" i="0" kern="1200" dirty="0" err="1">
                <a:solidFill>
                  <a:schemeClr val="tx1"/>
                </a:solidFill>
                <a:effectLst/>
                <a:latin typeface="+mn-lt"/>
                <a:ea typeface="+mn-ea"/>
                <a:cs typeface="+mn-cs"/>
              </a:rPr>
              <a:t>OpId</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EventId</a:t>
            </a:r>
            <a:r>
              <a:rPr lang="en-US" sz="1200" b="0" i="0" kern="1200" dirty="0">
                <a:solidFill>
                  <a:schemeClr val="tx1"/>
                </a:solidFill>
                <a:effectLst/>
                <a:latin typeface="+mn-lt"/>
                <a:ea typeface="+mn-ea"/>
                <a:cs typeface="+mn-cs"/>
              </a:rPr>
              <a:t> is better than the other way around.</a:t>
            </a:r>
          </a:p>
          <a:p>
            <a:endParaRPr lang="en-US" dirty="0"/>
          </a:p>
        </p:txBody>
      </p:sp>
      <p:sp>
        <p:nvSpPr>
          <p:cNvPr id="4" name="Slide Number Placeholder 3"/>
          <p:cNvSpPr>
            <a:spLocks noGrp="1"/>
          </p:cNvSpPr>
          <p:nvPr>
            <p:ph type="sldNum" sz="quarter" idx="10"/>
          </p:nvPr>
        </p:nvSpPr>
        <p:spPr/>
        <p:txBody>
          <a:bodyPr/>
          <a:lstStyle/>
          <a:p>
            <a:fld id="{23C0BC72-041C-4E13-875D-4D1C9EC1E0ED}" type="slidenum">
              <a:rPr lang="en-US" smtClean="0"/>
              <a:t>23</a:t>
            </a:fld>
            <a:endParaRPr lang="en-US"/>
          </a:p>
        </p:txBody>
      </p:sp>
    </p:spTree>
    <p:extLst>
      <p:ext uri="{BB962C8B-B14F-4D97-AF65-F5344CB8AC3E}">
        <p14:creationId xmlns:p14="http://schemas.microsoft.com/office/powerpoint/2010/main" val="1854904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structure of a query!</a:t>
            </a:r>
          </a:p>
          <a:p>
            <a:endParaRPr lang="en-US" dirty="0"/>
          </a:p>
          <a:p>
            <a:r>
              <a:rPr lang="en-US" dirty="0"/>
              <a:t>NOTE the </a:t>
            </a:r>
            <a:r>
              <a:rPr lang="en-US" dirty="0" err="1"/>
              <a:t>COMMENTing</a:t>
            </a:r>
            <a:r>
              <a:rPr lang="en-US" dirty="0"/>
              <a:t> indicator.</a:t>
            </a:r>
          </a:p>
        </p:txBody>
      </p:sp>
      <p:sp>
        <p:nvSpPr>
          <p:cNvPr id="4" name="Slide Number Placeholder 3"/>
          <p:cNvSpPr>
            <a:spLocks noGrp="1"/>
          </p:cNvSpPr>
          <p:nvPr>
            <p:ph type="sldNum" sz="quarter" idx="5"/>
          </p:nvPr>
        </p:nvSpPr>
        <p:spPr/>
        <p:txBody>
          <a:bodyPr/>
          <a:lstStyle/>
          <a:p>
            <a:fld id="{23C0BC72-041C-4E13-875D-4D1C9EC1E0ED}" type="slidenum">
              <a:rPr lang="en-US" smtClean="0"/>
              <a:t>24</a:t>
            </a:fld>
            <a:endParaRPr lang="en-US"/>
          </a:p>
        </p:txBody>
      </p:sp>
    </p:spTree>
    <p:extLst>
      <p:ext uri="{BB962C8B-B14F-4D97-AF65-F5344CB8AC3E}">
        <p14:creationId xmlns:p14="http://schemas.microsoft.com/office/powerpoint/2010/main" val="3051577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set of records retrieved.</a:t>
            </a:r>
          </a:p>
          <a:p>
            <a:endParaRPr lang="en-US" dirty="0"/>
          </a:p>
          <a:p>
            <a:r>
              <a:rPr lang="en-US" dirty="0"/>
              <a:t>Great for testing new queries, viewing data (data sampling).</a:t>
            </a:r>
          </a:p>
          <a:p>
            <a:endParaRPr lang="en-US" dirty="0"/>
          </a:p>
        </p:txBody>
      </p:sp>
      <p:sp>
        <p:nvSpPr>
          <p:cNvPr id="4" name="Slide Number Placeholder 3"/>
          <p:cNvSpPr>
            <a:spLocks noGrp="1"/>
          </p:cNvSpPr>
          <p:nvPr>
            <p:ph type="sldNum" sz="quarter" idx="10"/>
          </p:nvPr>
        </p:nvSpPr>
        <p:spPr/>
        <p:txBody>
          <a:bodyPr/>
          <a:lstStyle/>
          <a:p>
            <a:fld id="{23C0BC72-041C-4E13-875D-4D1C9EC1E0ED}" type="slidenum">
              <a:rPr lang="en-US" smtClean="0"/>
              <a:t>25</a:t>
            </a:fld>
            <a:endParaRPr lang="en-US"/>
          </a:p>
        </p:txBody>
      </p:sp>
    </p:spTree>
    <p:extLst>
      <p:ext uri="{BB962C8B-B14F-4D97-AF65-F5344CB8AC3E}">
        <p14:creationId xmlns:p14="http://schemas.microsoft.com/office/powerpoint/2010/main" val="2220551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26</a:t>
            </a:fld>
            <a:endParaRPr lang="en-US"/>
          </a:p>
        </p:txBody>
      </p:sp>
    </p:spTree>
    <p:extLst>
      <p:ext uri="{BB962C8B-B14F-4D97-AF65-F5344CB8AC3E}">
        <p14:creationId xmlns:p14="http://schemas.microsoft.com/office/powerpoint/2010/main" val="2815826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use hands-on to write KQL queries, but as a tool for learning the structure and ultimately understanding how KQL queries work.  The importance of this course is to learn how to READ the queries. i.e., to understand, line-by-line what each query will do and what the results of running the query will be. Being able to understand what results the query will return is most important for level 100-200 knowledge.</a:t>
            </a:r>
          </a:p>
        </p:txBody>
      </p:sp>
      <p:sp>
        <p:nvSpPr>
          <p:cNvPr id="4" name="Slide Number Placeholder 3"/>
          <p:cNvSpPr>
            <a:spLocks noGrp="1"/>
          </p:cNvSpPr>
          <p:nvPr>
            <p:ph type="sldNum" sz="quarter" idx="5"/>
          </p:nvPr>
        </p:nvSpPr>
        <p:spPr/>
        <p:txBody>
          <a:bodyPr/>
          <a:lstStyle/>
          <a:p>
            <a:fld id="{23C0BC72-041C-4E13-875D-4D1C9EC1E0ED}" type="slidenum">
              <a:rPr lang="en-US" smtClean="0"/>
              <a:t>4</a:t>
            </a:fld>
            <a:endParaRPr lang="en-US"/>
          </a:p>
        </p:txBody>
      </p:sp>
    </p:spTree>
    <p:extLst>
      <p:ext uri="{BB962C8B-B14F-4D97-AF65-F5344CB8AC3E}">
        <p14:creationId xmlns:p14="http://schemas.microsoft.com/office/powerpoint/2010/main" val="1549060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Count = </a:t>
            </a:r>
            <a:r>
              <a:rPr lang="en-US" sz="1200" dirty="0"/>
              <a:t>Returns the number of records in the input record set.</a:t>
            </a:r>
            <a:endParaRPr lang="en-US" dirty="0"/>
          </a:p>
          <a:p>
            <a:endParaRPr lang="en-US" dirty="0"/>
          </a:p>
        </p:txBody>
      </p:sp>
      <p:sp>
        <p:nvSpPr>
          <p:cNvPr id="4" name="Slide Number Placeholder 3"/>
          <p:cNvSpPr>
            <a:spLocks noGrp="1"/>
          </p:cNvSpPr>
          <p:nvPr>
            <p:ph type="sldNum" sz="quarter" idx="10"/>
          </p:nvPr>
        </p:nvSpPr>
        <p:spPr/>
        <p:txBody>
          <a:bodyPr/>
          <a:lstStyle/>
          <a:p>
            <a:fld id="{23C0BC72-041C-4E13-875D-4D1C9EC1E0ED}" type="slidenum">
              <a:rPr lang="en-US" smtClean="0"/>
              <a:t>29</a:t>
            </a:fld>
            <a:endParaRPr lang="en-US"/>
          </a:p>
        </p:txBody>
      </p:sp>
    </p:spTree>
    <p:extLst>
      <p:ext uri="{BB962C8B-B14F-4D97-AF65-F5344CB8AC3E}">
        <p14:creationId xmlns:p14="http://schemas.microsoft.com/office/powerpoint/2010/main" val="304616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Summarize, uh, summarizes. </a:t>
            </a:r>
            <a:r>
              <a:rPr lang="en-US" sz="1200" dirty="0"/>
              <a:t>Produces a table that aggregates the content of the input table.</a:t>
            </a:r>
          </a:p>
          <a:p>
            <a:endParaRPr lang="en-US" dirty="0"/>
          </a:p>
        </p:txBody>
      </p:sp>
      <p:sp>
        <p:nvSpPr>
          <p:cNvPr id="4" name="Slide Number Placeholder 3"/>
          <p:cNvSpPr>
            <a:spLocks noGrp="1"/>
          </p:cNvSpPr>
          <p:nvPr>
            <p:ph type="sldNum" sz="quarter" idx="10"/>
          </p:nvPr>
        </p:nvSpPr>
        <p:spPr/>
        <p:txBody>
          <a:bodyPr/>
          <a:lstStyle/>
          <a:p>
            <a:fld id="{23C0BC72-041C-4E13-875D-4D1C9EC1E0ED}" type="slidenum">
              <a:rPr lang="en-US" smtClean="0"/>
              <a:t>31</a:t>
            </a:fld>
            <a:endParaRPr lang="en-US"/>
          </a:p>
        </p:txBody>
      </p:sp>
    </p:spTree>
    <p:extLst>
      <p:ext uri="{BB962C8B-B14F-4D97-AF65-F5344CB8AC3E}">
        <p14:creationId xmlns:p14="http://schemas.microsoft.com/office/powerpoint/2010/main" val="823160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Bin = Rounds values down to an integer multiple of a given bin size. Used frequently in combination with </a:t>
            </a:r>
            <a:r>
              <a:rPr lang="en-US" b="0" i="0" u="sng" dirty="0">
                <a:solidFill>
                  <a:srgbClr val="E3E3E3"/>
                </a:solidFill>
                <a:effectLst/>
                <a:latin typeface="Segoe UI" panose="020B0502040204020203" pitchFamily="34" charset="0"/>
                <a:hlinkClick r:id="rId3"/>
              </a:rPr>
              <a:t>summarize by ...</a:t>
            </a:r>
            <a:r>
              <a:rPr lang="en-US" b="0" i="0" dirty="0">
                <a:solidFill>
                  <a:srgbClr val="E3E3E3"/>
                </a:solidFill>
                <a:effectLst/>
                <a:latin typeface="Segoe UI" panose="020B0502040204020203" pitchFamily="34" charset="0"/>
              </a:rPr>
              <a:t>. If you have a scattered set of values, they will be grouped into a smaller set of specific values.</a:t>
            </a:r>
          </a:p>
          <a:p>
            <a:endParaRPr lang="en-US" dirty="0"/>
          </a:p>
        </p:txBody>
      </p:sp>
      <p:sp>
        <p:nvSpPr>
          <p:cNvPr id="4" name="Slide Number Placeholder 3"/>
          <p:cNvSpPr>
            <a:spLocks noGrp="1"/>
          </p:cNvSpPr>
          <p:nvPr>
            <p:ph type="sldNum" sz="quarter" idx="10"/>
          </p:nvPr>
        </p:nvSpPr>
        <p:spPr/>
        <p:txBody>
          <a:bodyPr/>
          <a:lstStyle/>
          <a:p>
            <a:fld id="{23C0BC72-041C-4E13-875D-4D1C9EC1E0ED}" type="slidenum">
              <a:rPr lang="en-US" smtClean="0"/>
              <a:t>33</a:t>
            </a:fld>
            <a:endParaRPr lang="en-US"/>
          </a:p>
        </p:txBody>
      </p:sp>
    </p:spTree>
    <p:extLst>
      <p:ext uri="{BB962C8B-B14F-4D97-AF65-F5344CB8AC3E}">
        <p14:creationId xmlns:p14="http://schemas.microsoft.com/office/powerpoint/2010/main" val="2199671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E3E3E3"/>
                </a:solidFill>
                <a:effectLst/>
                <a:latin typeface="Segoe UI" panose="020B0502040204020203" pitchFamily="34" charset="0"/>
              </a:rPr>
              <a:t>Instructs the user agent to render the results of the query in a particular way.</a:t>
            </a:r>
          </a:p>
          <a:p>
            <a:pPr algn="l">
              <a:buFont typeface="Arial" panose="020B0604020202020204" pitchFamily="34" charset="0"/>
              <a:buNone/>
            </a:pP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dirty="0">
                <a:solidFill>
                  <a:srgbClr val="E3E3E3"/>
                </a:solidFill>
                <a:effectLst/>
                <a:latin typeface="Segoe UI" panose="020B0502040204020203" pitchFamily="34" charset="0"/>
              </a:rPr>
              <a:t>The render operator should be the last operator in the query, and used only with queries that produce a single tabular data stream result. (for example, our summarize command)</a:t>
            </a:r>
          </a:p>
          <a:p>
            <a:pPr algn="l">
              <a:buFont typeface="Arial" panose="020B0604020202020204" pitchFamily="34" charset="0"/>
              <a:buChar char="•"/>
            </a:pPr>
            <a:r>
              <a:rPr lang="en-US" b="0" i="0" dirty="0">
                <a:solidFill>
                  <a:srgbClr val="E3E3E3"/>
                </a:solidFill>
                <a:effectLst/>
                <a:latin typeface="Segoe UI" panose="020B0502040204020203" pitchFamily="34" charset="0"/>
              </a:rPr>
              <a:t>The render operator does not modify data.</a:t>
            </a:r>
          </a:p>
          <a:p>
            <a:pPr algn="l">
              <a:buFont typeface="Arial" panose="020B0604020202020204" pitchFamily="34" charset="0"/>
              <a:buChar char="•"/>
            </a:pPr>
            <a:endParaRPr lang="en-US" b="0" i="0" dirty="0">
              <a:solidFill>
                <a:srgbClr val="E3E3E3"/>
              </a:solidFill>
              <a:effectLst/>
              <a:latin typeface="Segoe UI" panose="020B0502040204020203" pitchFamily="34" charset="0"/>
            </a:endParaRPr>
          </a:p>
          <a:p>
            <a:pPr algn="l">
              <a:buFont typeface="Arial" panose="020B0604020202020204" pitchFamily="34" charset="0"/>
              <a:buNone/>
            </a:pPr>
            <a:r>
              <a:rPr lang="en-US" b="0" i="0" dirty="0">
                <a:solidFill>
                  <a:srgbClr val="E3E3E3"/>
                </a:solidFill>
                <a:effectLst/>
                <a:latin typeface="Segoe UI" panose="020B0502040204020203" pitchFamily="34" charset="0"/>
              </a:rPr>
              <a:t>EXTRA:</a:t>
            </a:r>
          </a:p>
          <a:p>
            <a:pPr algn="l">
              <a:buFont typeface="Arial" panose="020B0604020202020204" pitchFamily="34" charset="0"/>
              <a:buChar char="•"/>
            </a:pPr>
            <a:r>
              <a:rPr lang="en-US" b="0" i="0" dirty="0">
                <a:solidFill>
                  <a:srgbClr val="E3E3E3"/>
                </a:solidFill>
                <a:effectLst/>
                <a:latin typeface="Segoe UI" panose="020B0502040204020203" pitchFamily="34" charset="0"/>
              </a:rPr>
              <a:t>The interpretation of the visualization information is done by the user agent. Different agents (such as </a:t>
            </a:r>
            <a:r>
              <a:rPr lang="en-US" b="0" i="0" dirty="0" err="1">
                <a:solidFill>
                  <a:srgbClr val="E3E3E3"/>
                </a:solidFill>
                <a:effectLst/>
                <a:latin typeface="Segoe UI" panose="020B0502040204020203" pitchFamily="34" charset="0"/>
              </a:rPr>
              <a:t>Kusto.Explorer,Kusto.WebExplorer</a:t>
            </a:r>
            <a:r>
              <a:rPr lang="en-US" b="0" i="0" dirty="0">
                <a:solidFill>
                  <a:srgbClr val="E3E3E3"/>
                </a:solidFill>
                <a:effectLst/>
                <a:latin typeface="Segoe UI" panose="020B0502040204020203" pitchFamily="34" charset="0"/>
              </a:rPr>
              <a:t>) might support different visualizations.</a:t>
            </a:r>
          </a:p>
          <a:p>
            <a:endParaRPr lang="en-US" dirty="0"/>
          </a:p>
        </p:txBody>
      </p:sp>
      <p:sp>
        <p:nvSpPr>
          <p:cNvPr id="4" name="Slide Number Placeholder 3"/>
          <p:cNvSpPr>
            <a:spLocks noGrp="1"/>
          </p:cNvSpPr>
          <p:nvPr>
            <p:ph type="sldNum" sz="quarter" idx="10"/>
          </p:nvPr>
        </p:nvSpPr>
        <p:spPr/>
        <p:txBody>
          <a:bodyPr/>
          <a:lstStyle/>
          <a:p>
            <a:fld id="{23C0BC72-041C-4E13-875D-4D1C9EC1E0ED}" type="slidenum">
              <a:rPr lang="en-US" smtClean="0"/>
              <a:t>34</a:t>
            </a:fld>
            <a:endParaRPr lang="en-US"/>
          </a:p>
        </p:txBody>
      </p:sp>
    </p:spTree>
    <p:extLst>
      <p:ext uri="{BB962C8B-B14F-4D97-AF65-F5344CB8AC3E}">
        <p14:creationId xmlns:p14="http://schemas.microsoft.com/office/powerpoint/2010/main" val="2199671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Sneak Peek:</a:t>
            </a:r>
            <a:br>
              <a:rPr lang="en-US" dirty="0"/>
            </a:br>
            <a:br>
              <a:rPr lang="en-US" dirty="0"/>
            </a:br>
            <a:r>
              <a:rPr lang="en-US" dirty="0" err="1"/>
              <a:t>SecurityEvent</a:t>
            </a:r>
            <a:endParaRPr lang="en-US" dirty="0">
              <a:cs typeface="Calibri"/>
            </a:endParaRPr>
          </a:p>
          <a:p>
            <a:r>
              <a:rPr lang="en-US" dirty="0"/>
              <a:t>| where </a:t>
            </a:r>
            <a:r>
              <a:rPr lang="en-US" dirty="0" err="1"/>
              <a:t>TimeGenerated</a:t>
            </a:r>
            <a:r>
              <a:rPr lang="en-US" dirty="0"/>
              <a:t> &lt;= ago(7d)</a:t>
            </a:r>
            <a:endParaRPr lang="en-US" dirty="0">
              <a:cs typeface="Calibri"/>
            </a:endParaRPr>
          </a:p>
          <a:p>
            <a:r>
              <a:rPr lang="en-US" dirty="0"/>
              <a:t>| where </a:t>
            </a:r>
            <a:r>
              <a:rPr lang="en-US" dirty="0" err="1"/>
              <a:t>EventID</a:t>
            </a:r>
            <a:r>
              <a:rPr lang="en-US" dirty="0"/>
              <a:t> == 4625 </a:t>
            </a:r>
            <a:endParaRPr lang="en-US" dirty="0">
              <a:cs typeface="Calibri"/>
            </a:endParaRPr>
          </a:p>
          <a:p>
            <a:r>
              <a:rPr lang="en-US" dirty="0"/>
              <a:t>| summarize count() by </a:t>
            </a:r>
            <a:r>
              <a:rPr lang="en-US" dirty="0" err="1"/>
              <a:t>TargetAccount</a:t>
            </a:r>
            <a:r>
              <a:rPr lang="en-US" dirty="0"/>
              <a:t>, Computer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87C634-E690-487F-B8F1-95669C7A3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198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SecurityEvent</a:t>
            </a:r>
            <a:r>
              <a:rPr lang="en-US" dirty="0"/>
              <a:t> </a:t>
            </a:r>
          </a:p>
          <a:p>
            <a:r>
              <a:rPr lang="en-US" dirty="0"/>
              <a:t>| where </a:t>
            </a:r>
            <a:r>
              <a:rPr lang="en-US" dirty="0" err="1"/>
              <a:t>TimeGenerated</a:t>
            </a:r>
            <a:r>
              <a:rPr lang="en-US" dirty="0"/>
              <a:t> between (ago(14d)..ago(7d))</a:t>
            </a:r>
            <a:endParaRPr lang="en-US" dirty="0">
              <a:cs typeface="Calibri"/>
            </a:endParaRPr>
          </a:p>
          <a:p>
            <a:r>
              <a:rPr lang="en-US" dirty="0"/>
              <a:t>| where </a:t>
            </a:r>
            <a:r>
              <a:rPr lang="en-US" dirty="0" err="1"/>
              <a:t>EventID</a:t>
            </a:r>
            <a:r>
              <a:rPr lang="en-US" dirty="0"/>
              <a:t> == "4624"</a:t>
            </a:r>
            <a:endParaRPr lang="en-US" dirty="0">
              <a:cs typeface="Calibri"/>
            </a:endParaRPr>
          </a:p>
          <a:p>
            <a:r>
              <a:rPr lang="en-US" dirty="0"/>
              <a:t>| where Computer </a:t>
            </a:r>
            <a:r>
              <a:rPr lang="en-US" dirty="0" err="1"/>
              <a:t>startswith</a:t>
            </a:r>
            <a:r>
              <a:rPr lang="en-US" dirty="0"/>
              <a:t> "App"</a:t>
            </a:r>
            <a:endParaRPr lang="en-US" dirty="0">
              <a:cs typeface="Calibri"/>
            </a:endParaRPr>
          </a:p>
          <a:p>
            <a:r>
              <a:rPr lang="en-US" dirty="0"/>
              <a:t>| summarize count() by Computer</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87C634-E690-487F-B8F1-95669C7A3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2539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87C634-E690-487F-B8F1-95669C7A3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44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SecurityEvent</a:t>
            </a:r>
            <a:endParaRPr lang="en-US" dirty="0" err="1">
              <a:cs typeface="Calibri"/>
            </a:endParaRPr>
          </a:p>
          <a:p>
            <a:r>
              <a:rPr lang="en-US" dirty="0"/>
              <a:t>| where </a:t>
            </a:r>
            <a:r>
              <a:rPr lang="en-US" dirty="0" err="1"/>
              <a:t>EventID</a:t>
            </a:r>
            <a:r>
              <a:rPr lang="en-US" dirty="0"/>
              <a:t> == "4688"</a:t>
            </a:r>
            <a:endParaRPr lang="en-US" dirty="0">
              <a:cs typeface="Calibri"/>
            </a:endParaRPr>
          </a:p>
          <a:p>
            <a:r>
              <a:rPr lang="en-US" dirty="0"/>
              <a:t>| summarize count() by Process, Computer</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87C634-E690-487F-B8F1-95669C7A3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450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Chart the rate of process creation on all domain controllers.</a:t>
            </a:r>
          </a:p>
          <a:p>
            <a:br>
              <a:rPr lang="en-US" dirty="0"/>
            </a:br>
            <a:r>
              <a:rPr lang="en-US" dirty="0" err="1"/>
              <a:t>SecurityEvent</a:t>
            </a:r>
            <a:endParaRPr lang="en-US" dirty="0" err="1">
              <a:cs typeface="Calibri"/>
            </a:endParaRPr>
          </a:p>
          <a:p>
            <a:r>
              <a:rPr lang="en-US" dirty="0"/>
              <a:t>| where Computer </a:t>
            </a:r>
            <a:r>
              <a:rPr lang="en-US" dirty="0" err="1"/>
              <a:t>startswith</a:t>
            </a:r>
            <a:r>
              <a:rPr lang="en-US" dirty="0"/>
              <a:t> "DC"</a:t>
            </a:r>
          </a:p>
          <a:p>
            <a:r>
              <a:rPr lang="en-US" dirty="0"/>
              <a:t>| where </a:t>
            </a:r>
            <a:r>
              <a:rPr lang="en-US" dirty="0" err="1"/>
              <a:t>EventID</a:t>
            </a:r>
            <a:r>
              <a:rPr lang="en-US" dirty="0"/>
              <a:t> == "4688" | summarize count() by Computer, bin(</a:t>
            </a:r>
            <a:r>
              <a:rPr lang="en-US" dirty="0" err="1"/>
              <a:t>TimeGenerated</a:t>
            </a:r>
            <a:r>
              <a:rPr lang="en-US" dirty="0"/>
              <a:t>, 1h) </a:t>
            </a:r>
          </a:p>
          <a:p>
            <a:r>
              <a:rPr lang="en-US" dirty="0"/>
              <a:t>| render </a:t>
            </a:r>
            <a:r>
              <a:rPr lang="en-US" dirty="0" err="1"/>
              <a:t>timechart</a:t>
            </a:r>
            <a:endParaRPr lang="en-US" dirty="0" err="1">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87C634-E690-487F-B8F1-95669C7A3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887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calculated columns of data. </a:t>
            </a:r>
          </a:p>
          <a:p>
            <a:endParaRPr lang="en-US" dirty="0"/>
          </a:p>
          <a:p>
            <a:r>
              <a:rPr lang="en-US" dirty="0"/>
              <a:t>Example creates a new column called </a:t>
            </a:r>
            <a:r>
              <a:rPr lang="en-US" dirty="0" err="1"/>
              <a:t>ComputerNameLength</a:t>
            </a:r>
            <a:r>
              <a:rPr lang="en-US" dirty="0"/>
              <a:t> of the calculation of the number of characters of the computer name in the Computer column.</a:t>
            </a:r>
          </a:p>
          <a:p>
            <a:endParaRPr lang="en-US" dirty="0"/>
          </a:p>
          <a:p>
            <a:r>
              <a:rPr lang="en-US" dirty="0"/>
              <a:t>Also a way to create custom Entities.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BC72-041C-4E13-875D-4D1C9EC1E0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75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6</a:t>
            </a:fld>
            <a:endParaRPr lang="en-US"/>
          </a:p>
        </p:txBody>
      </p:sp>
    </p:spTree>
    <p:extLst>
      <p:ext uri="{BB962C8B-B14F-4D97-AF65-F5344CB8AC3E}">
        <p14:creationId xmlns:p14="http://schemas.microsoft.com/office/powerpoint/2010/main" val="3337243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Displaying columns that you want to display.</a:t>
            </a:r>
          </a:p>
          <a:p>
            <a:endParaRPr lang="en-US" dirty="0"/>
          </a:p>
          <a:p>
            <a:r>
              <a:rPr lang="en-US" dirty="0"/>
              <a:t>Project Away = show all columns BUT…</a:t>
            </a:r>
          </a:p>
        </p:txBody>
      </p:sp>
      <p:sp>
        <p:nvSpPr>
          <p:cNvPr id="4" name="Slide Number Placeholder 3"/>
          <p:cNvSpPr>
            <a:spLocks noGrp="1"/>
          </p:cNvSpPr>
          <p:nvPr>
            <p:ph type="sldNum" sz="quarter" idx="10"/>
          </p:nvPr>
        </p:nvSpPr>
        <p:spPr/>
        <p:txBody>
          <a:bodyPr/>
          <a:lstStyle/>
          <a:p>
            <a:fld id="{23C0BC72-041C-4E13-875D-4D1C9EC1E0ED}" type="slidenum">
              <a:rPr lang="en-US" smtClean="0"/>
              <a:t>49</a:t>
            </a:fld>
            <a:endParaRPr lang="en-US"/>
          </a:p>
        </p:txBody>
      </p:sp>
    </p:spTree>
    <p:extLst>
      <p:ext uri="{BB962C8B-B14F-4D97-AF65-F5344CB8AC3E}">
        <p14:creationId xmlns:p14="http://schemas.microsoft.com/office/powerpoint/2010/main" val="2665164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1: Taking </a:t>
            </a:r>
            <a:r>
              <a:rPr lang="en-US" dirty="0" err="1"/>
              <a:t>CounterValue</a:t>
            </a:r>
            <a:r>
              <a:rPr lang="en-US" dirty="0"/>
              <a:t> calculation and producing </a:t>
            </a:r>
            <a:r>
              <a:rPr lang="en-US" dirty="0" err="1"/>
              <a:t>FreeKB</a:t>
            </a:r>
            <a:r>
              <a:rPr lang="en-US" dirty="0"/>
              <a:t> and </a:t>
            </a:r>
            <a:r>
              <a:rPr lang="en-US" dirty="0" err="1"/>
              <a:t>FreeGB</a:t>
            </a:r>
            <a:r>
              <a:rPr lang="en-US" dirty="0"/>
              <a:t> columns.</a:t>
            </a:r>
          </a:p>
        </p:txBody>
      </p:sp>
      <p:sp>
        <p:nvSpPr>
          <p:cNvPr id="4" name="Slide Number Placeholder 3"/>
          <p:cNvSpPr>
            <a:spLocks noGrp="1"/>
          </p:cNvSpPr>
          <p:nvPr>
            <p:ph type="sldNum" sz="quarter" idx="5"/>
          </p:nvPr>
        </p:nvSpPr>
        <p:spPr/>
        <p:txBody>
          <a:bodyPr/>
          <a:lstStyle/>
          <a:p>
            <a:fld id="{23C0BC72-041C-4E13-875D-4D1C9EC1E0ED}" type="slidenum">
              <a:rPr lang="en-US" smtClean="0"/>
              <a:t>50</a:t>
            </a:fld>
            <a:endParaRPr lang="en-US"/>
          </a:p>
        </p:txBody>
      </p:sp>
    </p:spTree>
    <p:extLst>
      <p:ext uri="{BB962C8B-B14F-4D97-AF65-F5344CB8AC3E}">
        <p14:creationId xmlns:p14="http://schemas.microsoft.com/office/powerpoint/2010/main" val="1225694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Distinct = Produces a table with the distinct combination of the provided columns of the input table. </a:t>
            </a:r>
            <a:r>
              <a:rPr lang="en-US" dirty="0"/>
              <a:t>Matches up data from multiple columns and displays them together.</a:t>
            </a:r>
          </a:p>
        </p:txBody>
      </p:sp>
      <p:sp>
        <p:nvSpPr>
          <p:cNvPr id="4" name="Slide Number Placeholder 3"/>
          <p:cNvSpPr>
            <a:spLocks noGrp="1"/>
          </p:cNvSpPr>
          <p:nvPr>
            <p:ph type="sldNum" sz="quarter" idx="10"/>
          </p:nvPr>
        </p:nvSpPr>
        <p:spPr/>
        <p:txBody>
          <a:bodyPr/>
          <a:lstStyle/>
          <a:p>
            <a:fld id="{23C0BC72-041C-4E13-875D-4D1C9EC1E0ED}" type="slidenum">
              <a:rPr lang="en-US" smtClean="0"/>
              <a:t>51</a:t>
            </a:fld>
            <a:endParaRPr lang="en-US"/>
          </a:p>
        </p:txBody>
      </p:sp>
    </p:spTree>
    <p:extLst>
      <p:ext uri="{BB962C8B-B14F-4D97-AF65-F5344CB8AC3E}">
        <p14:creationId xmlns:p14="http://schemas.microsoft.com/office/powerpoint/2010/main" val="2466200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1: </a:t>
            </a:r>
            <a:r>
              <a:rPr lang="en-US" b="0" i="0" dirty="0">
                <a:solidFill>
                  <a:srgbClr val="3F3F3F"/>
                </a:solidFill>
                <a:effectLst/>
                <a:latin typeface="-apple-system"/>
              </a:rPr>
              <a:t>We can find all the computers that are reporting performance data to Log Analytics.</a:t>
            </a:r>
          </a:p>
          <a:p>
            <a:endParaRPr lang="en-US" b="0" i="0" dirty="0">
              <a:solidFill>
                <a:srgbClr val="3F3F3F"/>
              </a:solidFill>
              <a:effectLst/>
              <a:latin typeface="-apple-system"/>
            </a:endParaRPr>
          </a:p>
          <a:p>
            <a:r>
              <a:rPr lang="en-US" b="0" i="0" dirty="0">
                <a:solidFill>
                  <a:srgbClr val="3F3F3F"/>
                </a:solidFill>
                <a:effectLst/>
                <a:latin typeface="-apple-system"/>
              </a:rPr>
              <a:t>Example 2: Using the same performance example, finding all the object types that we have performance data for.</a:t>
            </a:r>
          </a:p>
          <a:p>
            <a:endParaRPr lang="en-US" b="0" i="0" dirty="0">
              <a:solidFill>
                <a:srgbClr val="3F3F3F"/>
              </a:solidFill>
              <a:effectLst/>
              <a:latin typeface="-apple-system"/>
            </a:endParaRPr>
          </a:p>
          <a:p>
            <a:r>
              <a:rPr lang="en-US" b="0" i="0" dirty="0">
                <a:solidFill>
                  <a:srgbClr val="3F3F3F"/>
                </a:solidFill>
                <a:effectLst/>
                <a:latin typeface="-apple-system"/>
              </a:rPr>
              <a:t>Example 3: We want to see all the metrics for each object, in this case </a:t>
            </a:r>
            <a:r>
              <a:rPr lang="en-US" b="0" i="0" dirty="0" err="1">
                <a:solidFill>
                  <a:srgbClr val="3F3F3F"/>
                </a:solidFill>
                <a:effectLst/>
                <a:latin typeface="-apple-system"/>
              </a:rPr>
              <a:t>CounterName</a:t>
            </a:r>
            <a:r>
              <a:rPr lang="en-US" b="0" i="0" dirty="0">
                <a:solidFill>
                  <a:srgbClr val="3F3F3F"/>
                </a:solidFill>
                <a:effectLst/>
                <a:latin typeface="-apple-system"/>
              </a:rPr>
              <a:t>.</a:t>
            </a:r>
          </a:p>
          <a:p>
            <a:endParaRPr lang="en-US" b="0" i="0" dirty="0">
              <a:solidFill>
                <a:srgbClr val="3F3F3F"/>
              </a:solidFill>
              <a:effectLst/>
              <a:latin typeface="-apple-system"/>
            </a:endParaRPr>
          </a:p>
          <a:p>
            <a:r>
              <a:rPr lang="en-US" b="0" i="0" dirty="0">
                <a:solidFill>
                  <a:srgbClr val="3F3F3F"/>
                </a:solidFill>
                <a:effectLst/>
                <a:latin typeface="-apple-system"/>
              </a:rPr>
              <a:t>Example 4: We can get our Windows Update Settings for all servers we’re managing with the Update Management solution.</a:t>
            </a:r>
          </a:p>
          <a:p>
            <a:endParaRPr lang="en-US" b="0" i="0" dirty="0">
              <a:solidFill>
                <a:srgbClr val="3F3F3F"/>
              </a:solidFill>
              <a:effectLst/>
              <a:latin typeface="-apple-system"/>
            </a:endParaRPr>
          </a:p>
          <a:p>
            <a:r>
              <a:rPr lang="en-US" b="0" i="0" dirty="0">
                <a:solidFill>
                  <a:srgbClr val="3F3F3F"/>
                </a:solidFill>
                <a:effectLst/>
                <a:latin typeface="-apple-system"/>
              </a:rPr>
              <a:t>Example 5: However, we’re not limited to just one or two fields. We can add more, in this example we’ll get our servers, their update setting, OS version and the oldest update they need in days.</a:t>
            </a:r>
          </a:p>
          <a:p>
            <a:endParaRPr lang="en-US" b="0" i="0" dirty="0">
              <a:solidFill>
                <a:srgbClr val="3F3F3F"/>
              </a:solidFill>
              <a:effectLst/>
              <a:latin typeface="-apple-system"/>
            </a:endParaRPr>
          </a:p>
          <a:p>
            <a:r>
              <a:rPr lang="en-US" b="0" i="0" dirty="0">
                <a:solidFill>
                  <a:srgbClr val="3F3F3F"/>
                </a:solidFill>
                <a:effectLst/>
                <a:latin typeface="-apple-system"/>
              </a:rPr>
              <a:t>Example 6: Finally, we can quickly build a report of servers needing updates, the KB number and title of the update.</a:t>
            </a:r>
          </a:p>
          <a:p>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52</a:t>
            </a:fld>
            <a:endParaRPr lang="en-US"/>
          </a:p>
        </p:txBody>
      </p:sp>
    </p:spTree>
    <p:extLst>
      <p:ext uri="{BB962C8B-B14F-4D97-AF65-F5344CB8AC3E}">
        <p14:creationId xmlns:p14="http://schemas.microsoft.com/office/powerpoint/2010/main" val="3614135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Order by: Sort the rows of the input table into order by one or more columns.</a:t>
            </a:r>
          </a:p>
          <a:p>
            <a:pPr marL="0" indent="0">
              <a:buNone/>
            </a:pPr>
            <a:r>
              <a:rPr lang="en-US" sz="1200" dirty="0"/>
              <a:t>Top: returns the top values after sort. Faster and can sort by expression</a:t>
            </a:r>
          </a:p>
          <a:p>
            <a:endParaRPr lang="en-US" dirty="0"/>
          </a:p>
        </p:txBody>
      </p:sp>
      <p:sp>
        <p:nvSpPr>
          <p:cNvPr id="4" name="Slide Number Placeholder 3"/>
          <p:cNvSpPr>
            <a:spLocks noGrp="1"/>
          </p:cNvSpPr>
          <p:nvPr>
            <p:ph type="sldNum" sz="quarter" idx="10"/>
          </p:nvPr>
        </p:nvSpPr>
        <p:spPr/>
        <p:txBody>
          <a:bodyPr/>
          <a:lstStyle/>
          <a:p>
            <a:fld id="{23C0BC72-041C-4E13-875D-4D1C9EC1E0ED}" type="slidenum">
              <a:rPr lang="en-US" smtClean="0"/>
              <a:t>53</a:t>
            </a:fld>
            <a:endParaRPr lang="en-US"/>
          </a:p>
        </p:txBody>
      </p:sp>
    </p:spTree>
    <p:extLst>
      <p:ext uri="{BB962C8B-B14F-4D97-AF65-F5344CB8AC3E}">
        <p14:creationId xmlns:p14="http://schemas.microsoft.com/office/powerpoint/2010/main" val="15020427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 creating “variables” for use later in the script. Best practice, for developing better performing queries and query code re-use.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egoe UI" panose="020B0502040204020203" pitchFamily="34" charset="0"/>
              </a:rPr>
              <a:t>Creates variables.</a:t>
            </a:r>
            <a:endParaRPr lang="en-US" dirty="0"/>
          </a:p>
          <a:p>
            <a:endParaRPr lang="en-US" b="0" i="0" dirty="0">
              <a:solidFill>
                <a:srgbClr val="E3E3E3"/>
              </a:solidFill>
              <a:effectLst/>
              <a:latin typeface="Segoe UI" panose="020B0502040204020203" pitchFamily="34" charset="0"/>
            </a:endParaRPr>
          </a:p>
          <a:p>
            <a:endParaRPr lang="en-US" b="0" i="0" dirty="0">
              <a:solidFill>
                <a:srgbClr val="E3E3E3"/>
              </a:solidFill>
              <a:effectLst/>
              <a:latin typeface="Segoe UI" panose="020B0502040204020203" pitchFamily="34" charset="0"/>
            </a:endParaRPr>
          </a:p>
          <a:p>
            <a:r>
              <a:rPr lang="en-US" b="0" i="0" dirty="0">
                <a:solidFill>
                  <a:srgbClr val="E3E3E3"/>
                </a:solidFill>
                <a:effectLst/>
                <a:latin typeface="Segoe UI" panose="020B0502040204020203" pitchFamily="34" charset="0"/>
              </a:rPr>
              <a:t>Let statements bind names to expressions. For the rest of the scope in which the let statement appears (global scope or in a function body scope), the name can be used to refer to its bound value. If that name was previously bound to another value, the "innermost" let statement binding is used.</a:t>
            </a:r>
          </a:p>
          <a:p>
            <a:endParaRPr lang="en-US" b="0" i="0" dirty="0">
              <a:solidFill>
                <a:srgbClr val="E3E3E3"/>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23C0BC72-041C-4E13-875D-4D1C9EC1E0ED}" type="slidenum">
              <a:rPr lang="en-US" smtClean="0"/>
              <a:t>55</a:t>
            </a:fld>
            <a:endParaRPr lang="en-US"/>
          </a:p>
        </p:txBody>
      </p:sp>
    </p:spTree>
    <p:extLst>
      <p:ext uri="{BB962C8B-B14F-4D97-AF65-F5344CB8AC3E}">
        <p14:creationId xmlns:p14="http://schemas.microsoft.com/office/powerpoint/2010/main" val="3689293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0849F8-0658-49A8-88C8-61736BFFCA3B}" type="slidenum">
              <a:rPr lang="en-US" smtClean="0"/>
              <a:t>56</a:t>
            </a:fld>
            <a:endParaRPr lang="en-US"/>
          </a:p>
        </p:txBody>
      </p:sp>
    </p:spTree>
    <p:extLst>
      <p:ext uri="{BB962C8B-B14F-4D97-AF65-F5344CB8AC3E}">
        <p14:creationId xmlns:p14="http://schemas.microsoft.com/office/powerpoint/2010/main" val="1767672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Returns ALL rows side-by-side. </a:t>
            </a:r>
          </a:p>
          <a:p>
            <a:endParaRPr lang="en-US" dirty="0"/>
          </a:p>
          <a:p>
            <a:r>
              <a:rPr lang="en-US" dirty="0"/>
              <a:t>Merges two tables by a common column and displays the results.</a:t>
            </a:r>
          </a:p>
        </p:txBody>
      </p:sp>
      <p:sp>
        <p:nvSpPr>
          <p:cNvPr id="4" name="Slide Number Placeholder 3"/>
          <p:cNvSpPr>
            <a:spLocks noGrp="1"/>
          </p:cNvSpPr>
          <p:nvPr>
            <p:ph type="sldNum" sz="quarter" idx="10"/>
          </p:nvPr>
        </p:nvSpPr>
        <p:spPr/>
        <p:txBody>
          <a:bodyPr/>
          <a:lstStyle/>
          <a:p>
            <a:fld id="{23C0BC72-041C-4E13-875D-4D1C9EC1E0ED}" type="slidenum">
              <a:rPr lang="en-US" smtClean="0"/>
              <a:t>57</a:t>
            </a:fld>
            <a:endParaRPr lang="en-US"/>
          </a:p>
        </p:txBody>
      </p:sp>
    </p:spTree>
    <p:extLst>
      <p:ext uri="{BB962C8B-B14F-4D97-AF65-F5344CB8AC3E}">
        <p14:creationId xmlns:p14="http://schemas.microsoft.com/office/powerpoint/2010/main" val="1213151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a:t>
            </a:r>
            <a:r>
              <a:rPr lang="en-US" dirty="0" err="1"/>
              <a:t>SecurityEvent</a:t>
            </a:r>
            <a:r>
              <a:rPr lang="en-US" dirty="0"/>
              <a:t>, merges with the Heartbeat column and shows the count by Computer for both tables.</a:t>
            </a:r>
          </a:p>
          <a:p>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58</a:t>
            </a:fld>
            <a:endParaRPr lang="en-US"/>
          </a:p>
        </p:txBody>
      </p:sp>
    </p:spTree>
    <p:extLst>
      <p:ext uri="{BB962C8B-B14F-4D97-AF65-F5344CB8AC3E}">
        <p14:creationId xmlns:p14="http://schemas.microsoft.com/office/powerpoint/2010/main" val="3917053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Merge the rows of two tables to form a new table by </a:t>
            </a:r>
            <a:r>
              <a:rPr lang="en-US" b="1" i="0" dirty="0">
                <a:solidFill>
                  <a:srgbClr val="FF0000"/>
                </a:solidFill>
                <a:effectLst/>
                <a:latin typeface="Segoe UI" panose="020B0502040204020203" pitchFamily="34" charset="0"/>
              </a:rPr>
              <a:t>matching values</a:t>
            </a:r>
            <a:r>
              <a:rPr lang="en-US" b="0" i="0" dirty="0">
                <a:solidFill>
                  <a:srgbClr val="FF0000"/>
                </a:solidFill>
                <a:effectLst/>
                <a:latin typeface="Segoe UI" panose="020B0502040204020203" pitchFamily="34" charset="0"/>
              </a:rPr>
              <a:t> </a:t>
            </a:r>
            <a:r>
              <a:rPr lang="en-US" b="0" i="0" dirty="0">
                <a:solidFill>
                  <a:srgbClr val="E3E3E3"/>
                </a:solidFill>
                <a:effectLst/>
                <a:latin typeface="Segoe UI" panose="020B0502040204020203" pitchFamily="34" charset="0"/>
              </a:rPr>
              <a:t>of the specified column(s) from each table.</a:t>
            </a:r>
          </a:p>
          <a:p>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SFMono-Regular"/>
              </a:rPr>
              <a:t>Table1 | </a:t>
            </a:r>
            <a:r>
              <a:rPr lang="en-US" b="0" i="0" dirty="0">
                <a:solidFill>
                  <a:srgbClr val="01CFFF"/>
                </a:solidFill>
                <a:effectLst/>
                <a:latin typeface="SFMono-Regular"/>
              </a:rPr>
              <a:t>join</a:t>
            </a:r>
            <a:r>
              <a:rPr lang="en-US" b="0" i="0" dirty="0">
                <a:solidFill>
                  <a:srgbClr val="E3E3E3"/>
                </a:solidFill>
                <a:effectLst/>
                <a:latin typeface="SFMono-Regular"/>
              </a:rPr>
              <a:t> (Table2) </a:t>
            </a:r>
            <a:r>
              <a:rPr lang="en-US" b="0" i="0" dirty="0">
                <a:solidFill>
                  <a:srgbClr val="569CD6"/>
                </a:solidFill>
                <a:effectLst/>
                <a:latin typeface="SFMono-Regular"/>
              </a:rPr>
              <a:t>on</a:t>
            </a:r>
            <a:r>
              <a:rPr lang="en-US" b="0" i="0" dirty="0">
                <a:solidFill>
                  <a:srgbClr val="E3E3E3"/>
                </a:solidFill>
                <a:effectLst/>
                <a:latin typeface="SFMono-Regular"/>
              </a:rPr>
              <a:t> </a:t>
            </a:r>
            <a:r>
              <a:rPr lang="en-US" b="1" i="0" dirty="0" err="1">
                <a:solidFill>
                  <a:srgbClr val="E3E3E3"/>
                </a:solidFill>
                <a:effectLst/>
                <a:latin typeface="SFMono-Regular"/>
              </a:rPr>
              <a:t>CommonColumn</a:t>
            </a:r>
            <a:r>
              <a:rPr lang="en-US" b="0" i="0" dirty="0">
                <a:solidFill>
                  <a:srgbClr val="E3E3E3"/>
                </a:solidFill>
                <a:effectLst/>
                <a:latin typeface="SFMono-Regular"/>
              </a:rPr>
              <a:t>,</a:t>
            </a:r>
            <a:r>
              <a:rPr lang="en-US" b="0" i="0" dirty="0">
                <a:solidFill>
                  <a:srgbClr val="B5CEA8"/>
                </a:solidFill>
                <a:effectLst/>
                <a:latin typeface="SFMono-Regular"/>
              </a:rPr>
              <a:t> $</a:t>
            </a:r>
            <a:r>
              <a:rPr lang="en-US" b="0" i="0" dirty="0">
                <a:solidFill>
                  <a:srgbClr val="E3E3E3"/>
                </a:solidFill>
                <a:effectLst/>
                <a:latin typeface="SFMono-Regular"/>
              </a:rPr>
              <a:t>left.Col1 ==</a:t>
            </a:r>
            <a:r>
              <a:rPr lang="en-US" b="0" i="0" dirty="0">
                <a:solidFill>
                  <a:srgbClr val="B5CEA8"/>
                </a:solidFill>
                <a:effectLst/>
                <a:latin typeface="SFMono-Regular"/>
              </a:rPr>
              <a:t> $</a:t>
            </a:r>
            <a:r>
              <a:rPr lang="en-US" b="0" i="0" dirty="0">
                <a:solidFill>
                  <a:srgbClr val="E3E3E3"/>
                </a:solidFill>
                <a:effectLst/>
                <a:latin typeface="SFMono-Regular"/>
              </a:rPr>
              <a:t>right.Col2</a:t>
            </a:r>
            <a:endParaRPr lang="en-US" b="0" i="0" dirty="0">
              <a:solidFill>
                <a:srgbClr val="E3E3E3"/>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23C0BC72-041C-4E13-875D-4D1C9EC1E0ED}" type="slidenum">
              <a:rPr lang="en-US" smtClean="0"/>
              <a:t>62</a:t>
            </a:fld>
            <a:endParaRPr lang="en-US"/>
          </a:p>
        </p:txBody>
      </p:sp>
    </p:spTree>
    <p:extLst>
      <p:ext uri="{BB962C8B-B14F-4D97-AF65-F5344CB8AC3E}">
        <p14:creationId xmlns:p14="http://schemas.microsoft.com/office/powerpoint/2010/main" val="1784177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7</a:t>
            </a:fld>
            <a:endParaRPr lang="en-US"/>
          </a:p>
        </p:txBody>
      </p:sp>
    </p:spTree>
    <p:extLst>
      <p:ext uri="{BB962C8B-B14F-4D97-AF65-F5344CB8AC3E}">
        <p14:creationId xmlns:p14="http://schemas.microsoft.com/office/powerpoint/2010/main" val="20532151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 Heartbeat table with </a:t>
            </a:r>
            <a:r>
              <a:rPr lang="en-US" dirty="0" err="1"/>
              <a:t>SecurityEvent</a:t>
            </a:r>
            <a:r>
              <a:rPr lang="en-US" dirty="0"/>
              <a:t> table on the common Computer column. Provide a filter by EventID and then display only the projected fields.</a:t>
            </a:r>
          </a:p>
        </p:txBody>
      </p:sp>
      <p:sp>
        <p:nvSpPr>
          <p:cNvPr id="4" name="Slide Number Placeholder 3"/>
          <p:cNvSpPr>
            <a:spLocks noGrp="1"/>
          </p:cNvSpPr>
          <p:nvPr>
            <p:ph type="sldNum" sz="quarter" idx="5"/>
          </p:nvPr>
        </p:nvSpPr>
        <p:spPr/>
        <p:txBody>
          <a:bodyPr/>
          <a:lstStyle/>
          <a:p>
            <a:fld id="{23C0BC72-041C-4E13-875D-4D1C9EC1E0ED}" type="slidenum">
              <a:rPr lang="en-US" smtClean="0"/>
              <a:t>63</a:t>
            </a:fld>
            <a:endParaRPr lang="en-US"/>
          </a:p>
        </p:txBody>
      </p:sp>
    </p:spTree>
    <p:extLst>
      <p:ext uri="{BB962C8B-B14F-4D97-AF65-F5344CB8AC3E}">
        <p14:creationId xmlns:p14="http://schemas.microsoft.com/office/powerpoint/2010/main" val="12365606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 Results may change </a:t>
            </a:r>
            <a:br>
              <a:rPr lang="en-US" dirty="0">
                <a:cs typeface="+mn-lt"/>
              </a:rPr>
            </a:br>
            <a:br>
              <a:rPr lang="en-US" dirty="0">
                <a:cs typeface="+mn-lt"/>
              </a:rPr>
            </a:br>
            <a:r>
              <a:rPr lang="en-US" dirty="0" err="1"/>
              <a:t>VMProcess</a:t>
            </a:r>
            <a:br>
              <a:rPr lang="en-US" dirty="0">
                <a:cs typeface="+mn-lt"/>
              </a:rPr>
            </a:br>
            <a:r>
              <a:rPr lang="en-US" dirty="0"/>
              <a:t>| where </a:t>
            </a:r>
            <a:r>
              <a:rPr lang="en-US" dirty="0" err="1"/>
              <a:t>TimeGenerated</a:t>
            </a:r>
            <a:r>
              <a:rPr lang="en-US" dirty="0"/>
              <a:t> &gt;= ago(90d)</a:t>
            </a:r>
          </a:p>
          <a:p>
            <a:r>
              <a:rPr lang="en-US" dirty="0"/>
              <a:t>| where Computer </a:t>
            </a:r>
            <a:r>
              <a:rPr lang="en-US" dirty="0" err="1"/>
              <a:t>endswith</a:t>
            </a:r>
            <a:r>
              <a:rPr lang="en-US" dirty="0"/>
              <a:t> “8RA”</a:t>
            </a:r>
          </a:p>
          <a:p>
            <a:r>
              <a:rPr lang="en-US" dirty="0"/>
              <a:t>| where </a:t>
            </a:r>
            <a:r>
              <a:rPr lang="en-US" dirty="0" err="1"/>
              <a:t>CommandLine</a:t>
            </a:r>
            <a:r>
              <a:rPr lang="en-US" dirty="0"/>
              <a:t> contains “encoded”</a:t>
            </a:r>
            <a:endParaRPr lang="en-US" dirty="0">
              <a:cs typeface="Calibri"/>
            </a:endParaRPr>
          </a:p>
        </p:txBody>
      </p:sp>
      <p:sp>
        <p:nvSpPr>
          <p:cNvPr id="4" name="Slide Number Placeholder 3"/>
          <p:cNvSpPr>
            <a:spLocks noGrp="1"/>
          </p:cNvSpPr>
          <p:nvPr>
            <p:ph type="sldNum" sz="quarter" idx="5"/>
          </p:nvPr>
        </p:nvSpPr>
        <p:spPr/>
        <p:txBody>
          <a:bodyPr/>
          <a:lstStyle/>
          <a:p>
            <a:fld id="{7187C634-E690-487F-B8F1-95669C7A3D9F}" type="slidenum">
              <a:rPr lang="en-US" smtClean="0"/>
              <a:t>65</a:t>
            </a:fld>
            <a:endParaRPr lang="en-US"/>
          </a:p>
        </p:txBody>
      </p:sp>
    </p:spTree>
    <p:extLst>
      <p:ext uri="{BB962C8B-B14F-4D97-AF65-F5344CB8AC3E}">
        <p14:creationId xmlns:p14="http://schemas.microsoft.com/office/powerpoint/2010/main" val="2056683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SecurityEvent</a:t>
            </a:r>
            <a:endParaRPr lang="en-US" dirty="0" err="1">
              <a:cs typeface="Calibri"/>
            </a:endParaRPr>
          </a:p>
          <a:p>
            <a:r>
              <a:rPr lang="en-US" dirty="0"/>
              <a:t>| where </a:t>
            </a:r>
            <a:r>
              <a:rPr lang="en-US" dirty="0" err="1"/>
              <a:t>TimeGenerated</a:t>
            </a:r>
            <a:r>
              <a:rPr lang="en-US" dirty="0"/>
              <a:t> &gt; ago(30d)</a:t>
            </a:r>
            <a:endParaRPr lang="en-US" dirty="0">
              <a:cs typeface="Calibri"/>
            </a:endParaRPr>
          </a:p>
          <a:p>
            <a:r>
              <a:rPr lang="en-US" dirty="0"/>
              <a:t>| summarize </a:t>
            </a:r>
            <a:endParaRPr lang="en-US" dirty="0">
              <a:cs typeface="Calibri"/>
            </a:endParaRPr>
          </a:p>
          <a:p>
            <a:r>
              <a:rPr lang="en-US" dirty="0"/>
              <a:t>Success=</a:t>
            </a:r>
            <a:r>
              <a:rPr lang="en-US" dirty="0" err="1"/>
              <a:t>countif</a:t>
            </a:r>
            <a:r>
              <a:rPr lang="en-US" dirty="0"/>
              <a:t>(</a:t>
            </a:r>
            <a:r>
              <a:rPr lang="en-US" dirty="0" err="1"/>
              <a:t>EventID</a:t>
            </a:r>
            <a:r>
              <a:rPr lang="en-US" dirty="0"/>
              <a:t> == 4624), </a:t>
            </a:r>
            <a:endParaRPr lang="en-US" dirty="0">
              <a:cs typeface="Calibri"/>
            </a:endParaRPr>
          </a:p>
          <a:p>
            <a:r>
              <a:rPr lang="en-US" dirty="0"/>
              <a:t>Failed=</a:t>
            </a:r>
            <a:r>
              <a:rPr lang="en-US" dirty="0" err="1"/>
              <a:t>countif</a:t>
            </a:r>
            <a:r>
              <a:rPr lang="en-US" dirty="0"/>
              <a:t>(</a:t>
            </a:r>
            <a:r>
              <a:rPr lang="en-US" dirty="0" err="1"/>
              <a:t>EventID</a:t>
            </a:r>
            <a:r>
              <a:rPr lang="en-US" dirty="0"/>
              <a:t> == 4625) </a:t>
            </a:r>
            <a:endParaRPr lang="en-US" dirty="0">
              <a:cs typeface="Calibri"/>
            </a:endParaRPr>
          </a:p>
          <a:p>
            <a:r>
              <a:rPr lang="en-US" dirty="0"/>
              <a:t>by bin(</a:t>
            </a:r>
            <a:r>
              <a:rPr lang="en-US" dirty="0" err="1"/>
              <a:t>TimeGenerated</a:t>
            </a:r>
            <a:r>
              <a:rPr lang="en-US" dirty="0"/>
              <a:t>, 1h)</a:t>
            </a:r>
            <a:endParaRPr lang="en-US" dirty="0">
              <a:cs typeface="Calibri"/>
            </a:endParaRPr>
          </a:p>
          <a:p>
            <a:r>
              <a:rPr lang="en-US" dirty="0"/>
              <a:t>| render </a:t>
            </a:r>
            <a:r>
              <a:rPr lang="en-US" dirty="0" err="1"/>
              <a:t>timechart</a:t>
            </a:r>
            <a:endParaRPr lang="en-US" dirty="0" err="1">
              <a:cs typeface="Calibri"/>
            </a:endParaRPr>
          </a:p>
        </p:txBody>
      </p:sp>
      <p:sp>
        <p:nvSpPr>
          <p:cNvPr id="4" name="Slide Number Placeholder 3"/>
          <p:cNvSpPr>
            <a:spLocks noGrp="1"/>
          </p:cNvSpPr>
          <p:nvPr>
            <p:ph type="sldNum" sz="quarter" idx="5"/>
          </p:nvPr>
        </p:nvSpPr>
        <p:spPr/>
        <p:txBody>
          <a:bodyPr/>
          <a:lstStyle/>
          <a:p>
            <a:fld id="{7187C634-E690-487F-B8F1-95669C7A3D9F}" type="slidenum">
              <a:rPr lang="en-US" smtClean="0"/>
              <a:t>68</a:t>
            </a:fld>
            <a:endParaRPr lang="en-US"/>
          </a:p>
        </p:txBody>
      </p:sp>
    </p:spTree>
    <p:extLst>
      <p:ext uri="{BB962C8B-B14F-4D97-AF65-F5344CB8AC3E}">
        <p14:creationId xmlns:p14="http://schemas.microsoft.com/office/powerpoint/2010/main" val="99240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999"/>
              </a:lnSpc>
              <a:spcBef>
                <a:spcPts val="588"/>
              </a:spcBef>
              <a:spcAft>
                <a:spcPts val="588"/>
              </a:spcAft>
            </a:pPr>
            <a:r>
              <a:rPr lang="en-US" dirty="0"/>
              <a:t>Update</a:t>
            </a:r>
          </a:p>
          <a:p>
            <a:r>
              <a:rPr lang="en-US" dirty="0"/>
              <a:t>| where Classification == "Security Updates" and </a:t>
            </a:r>
            <a:r>
              <a:rPr lang="en-US" dirty="0" err="1"/>
              <a:t>UpdateState</a:t>
            </a:r>
            <a:r>
              <a:rPr lang="en-US" dirty="0"/>
              <a:t> == "Needed" and </a:t>
            </a:r>
            <a:r>
              <a:rPr lang="en-US" dirty="0" err="1"/>
              <a:t>MSRCSeverity</a:t>
            </a:r>
            <a:r>
              <a:rPr lang="en-US" dirty="0"/>
              <a:t> == "Critical"</a:t>
            </a:r>
            <a:endParaRPr lang="en-US" dirty="0">
              <a:cs typeface="Calibri"/>
            </a:endParaRPr>
          </a:p>
          <a:p>
            <a:r>
              <a:rPr lang="en-US" dirty="0"/>
              <a:t>| where Resource </a:t>
            </a:r>
            <a:r>
              <a:rPr lang="en-US" dirty="0" err="1"/>
              <a:t>startswith</a:t>
            </a:r>
            <a:r>
              <a:rPr lang="en-US" dirty="0"/>
              <a:t> "CH1"</a:t>
            </a:r>
            <a:endParaRPr lang="en-US" dirty="0">
              <a:cs typeface="Calibri"/>
            </a:endParaRPr>
          </a:p>
        </p:txBody>
      </p:sp>
      <p:sp>
        <p:nvSpPr>
          <p:cNvPr id="4" name="Slide Number Placeholder 3"/>
          <p:cNvSpPr>
            <a:spLocks noGrp="1"/>
          </p:cNvSpPr>
          <p:nvPr>
            <p:ph type="sldNum" sz="quarter" idx="5"/>
          </p:nvPr>
        </p:nvSpPr>
        <p:spPr/>
        <p:txBody>
          <a:bodyPr/>
          <a:lstStyle/>
          <a:p>
            <a:fld id="{7187C634-E690-487F-B8F1-95669C7A3D9F}" type="slidenum">
              <a:rPr lang="en-US" smtClean="0"/>
              <a:t>71</a:t>
            </a:fld>
            <a:endParaRPr lang="en-US"/>
          </a:p>
        </p:txBody>
      </p:sp>
    </p:spTree>
    <p:extLst>
      <p:ext uri="{BB962C8B-B14F-4D97-AF65-F5344CB8AC3E}">
        <p14:creationId xmlns:p14="http://schemas.microsoft.com/office/powerpoint/2010/main" val="3654770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999"/>
              </a:lnSpc>
              <a:spcBef>
                <a:spcPts val="588"/>
              </a:spcBef>
              <a:spcAft>
                <a:spcPts val="588"/>
              </a:spcAft>
            </a:pPr>
            <a:r>
              <a:rPr lang="en-US" dirty="0"/>
              <a:t>union </a:t>
            </a:r>
            <a:r>
              <a:rPr lang="en-US" dirty="0" err="1"/>
              <a:t>SigninLogs</a:t>
            </a:r>
            <a:r>
              <a:rPr lang="en-US" dirty="0"/>
              <a:t>, </a:t>
            </a:r>
            <a:r>
              <a:rPr lang="en-US" dirty="0" err="1"/>
              <a:t>AADNonInteractiveUserSignInLogs</a:t>
            </a:r>
          </a:p>
          <a:p>
            <a:pPr>
              <a:lnSpc>
                <a:spcPct val="114999"/>
              </a:lnSpc>
              <a:spcBef>
                <a:spcPts val="588"/>
              </a:spcBef>
              <a:spcAft>
                <a:spcPts val="588"/>
              </a:spcAft>
            </a:pPr>
            <a:r>
              <a:rPr lang="en-US" dirty="0"/>
              <a:t>| where </a:t>
            </a:r>
            <a:r>
              <a:rPr lang="en-US" dirty="0" err="1"/>
              <a:t>TimeGenerated</a:t>
            </a:r>
            <a:r>
              <a:rPr lang="en-US" dirty="0"/>
              <a:t> &gt;= ago(60d)</a:t>
            </a:r>
          </a:p>
          <a:p>
            <a:pPr>
              <a:lnSpc>
                <a:spcPct val="114999"/>
              </a:lnSpc>
              <a:spcBef>
                <a:spcPts val="588"/>
              </a:spcBef>
              <a:spcAft>
                <a:spcPts val="588"/>
              </a:spcAft>
            </a:pPr>
            <a:r>
              <a:rPr lang="en-US" dirty="0"/>
              <a:t>| where </a:t>
            </a:r>
            <a:r>
              <a:rPr lang="en-US" dirty="0" err="1"/>
              <a:t>Status_dynamic</a:t>
            </a:r>
            <a:r>
              <a:rPr lang="en-US" dirty="0"/>
              <a:t> contains "User did not pass the MFA challenge."</a:t>
            </a:r>
          </a:p>
          <a:p>
            <a:pPr>
              <a:lnSpc>
                <a:spcPct val="114999"/>
              </a:lnSpc>
              <a:spcBef>
                <a:spcPts val="588"/>
              </a:spcBef>
              <a:spcAft>
                <a:spcPts val="588"/>
              </a:spcAft>
            </a:pPr>
            <a:r>
              <a:rPr lang="en-US" dirty="0"/>
              <a:t>| where </a:t>
            </a:r>
            <a:r>
              <a:rPr lang="en-US" dirty="0" err="1"/>
              <a:t>AppDisplayName</a:t>
            </a:r>
            <a:r>
              <a:rPr lang="en-US" dirty="0"/>
              <a:t> contains "Azure Portal“</a:t>
            </a:r>
            <a:br>
              <a:rPr lang="en-US" dirty="0">
                <a:cs typeface="+mn-lt"/>
              </a:rPr>
            </a:br>
            <a:r>
              <a:rPr lang="en-US" dirty="0"/>
              <a:t>| project </a:t>
            </a:r>
            <a:r>
              <a:rPr lang="en-US" dirty="0" err="1"/>
              <a:t>TimeGenerated</a:t>
            </a:r>
            <a:r>
              <a:rPr lang="en-US" dirty="0"/>
              <a:t>, </a:t>
            </a:r>
            <a:r>
              <a:rPr lang="en-US" dirty="0" err="1"/>
              <a:t>Status_dynamic</a:t>
            </a:r>
            <a:r>
              <a:rPr lang="en-US" dirty="0"/>
              <a:t>, </a:t>
            </a:r>
            <a:r>
              <a:rPr lang="en-US" dirty="0" err="1"/>
              <a:t>AppDisplayName</a:t>
            </a:r>
            <a:endParaRPr lang="en-US" dirty="0" err="1">
              <a:cs typeface="Calibri"/>
            </a:endParaRPr>
          </a:p>
        </p:txBody>
      </p:sp>
      <p:sp>
        <p:nvSpPr>
          <p:cNvPr id="4" name="Slide Number Placeholder 3"/>
          <p:cNvSpPr>
            <a:spLocks noGrp="1"/>
          </p:cNvSpPr>
          <p:nvPr>
            <p:ph type="sldNum" sz="quarter" idx="5"/>
          </p:nvPr>
        </p:nvSpPr>
        <p:spPr/>
        <p:txBody>
          <a:bodyPr/>
          <a:lstStyle/>
          <a:p>
            <a:fld id="{7187C634-E690-487F-B8F1-95669C7A3D9F}" type="slidenum">
              <a:rPr lang="en-US" smtClean="0"/>
              <a:t>74</a:t>
            </a:fld>
            <a:endParaRPr lang="en-US"/>
          </a:p>
        </p:txBody>
      </p:sp>
    </p:spTree>
    <p:extLst>
      <p:ext uri="{BB962C8B-B14F-4D97-AF65-F5344CB8AC3E}">
        <p14:creationId xmlns:p14="http://schemas.microsoft.com/office/powerpoint/2010/main" val="35447778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77</a:t>
            </a:fld>
            <a:endParaRPr lang="en-US"/>
          </a:p>
        </p:txBody>
      </p:sp>
    </p:spTree>
    <p:extLst>
      <p:ext uri="{BB962C8B-B14F-4D97-AF65-F5344CB8AC3E}">
        <p14:creationId xmlns:p14="http://schemas.microsoft.com/office/powerpoint/2010/main" val="1920734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Quiz 4688: New process created.</a:t>
            </a:r>
          </a:p>
        </p:txBody>
      </p:sp>
      <p:sp>
        <p:nvSpPr>
          <p:cNvPr id="4" name="Slide Number Placeholder 3"/>
          <p:cNvSpPr>
            <a:spLocks noGrp="1"/>
          </p:cNvSpPr>
          <p:nvPr>
            <p:ph type="sldNum" sz="quarter" idx="5"/>
          </p:nvPr>
        </p:nvSpPr>
        <p:spPr/>
        <p:txBody>
          <a:bodyPr/>
          <a:lstStyle/>
          <a:p>
            <a:fld id="{23C0BC72-041C-4E13-875D-4D1C9EC1E0ED}" type="slidenum">
              <a:rPr lang="en-US" smtClean="0"/>
              <a:t>78</a:t>
            </a:fld>
            <a:endParaRPr lang="en-US"/>
          </a:p>
        </p:txBody>
      </p:sp>
    </p:spTree>
    <p:extLst>
      <p:ext uri="{BB962C8B-B14F-4D97-AF65-F5344CB8AC3E}">
        <p14:creationId xmlns:p14="http://schemas.microsoft.com/office/powerpoint/2010/main" val="21631091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BC72-041C-4E13-875D-4D1C9EC1E0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163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use hands-on to write KQL queries, but as a tool for learning the structure and ultimately understanding how KQL queries work.  The importance of this course is to learn how to READ the queries. i.e., to understand, line-by-line what each query will do and what the results of running the query will be. Being able to understand what results the query will return is most important for level 100-200 knowledge.</a:t>
            </a:r>
          </a:p>
        </p:txBody>
      </p:sp>
      <p:sp>
        <p:nvSpPr>
          <p:cNvPr id="4" name="Slide Number Placeholder 3"/>
          <p:cNvSpPr>
            <a:spLocks noGrp="1"/>
          </p:cNvSpPr>
          <p:nvPr>
            <p:ph type="sldNum" sz="quarter" idx="5"/>
          </p:nvPr>
        </p:nvSpPr>
        <p:spPr/>
        <p:txBody>
          <a:bodyPr/>
          <a:lstStyle/>
          <a:p>
            <a:fld id="{23C0BC72-041C-4E13-875D-4D1C9EC1E0ED}" type="slidenum">
              <a:rPr lang="en-US" smtClean="0"/>
              <a:t>83</a:t>
            </a:fld>
            <a:endParaRPr lang="en-US"/>
          </a:p>
        </p:txBody>
      </p:sp>
    </p:spTree>
    <p:extLst>
      <p:ext uri="{BB962C8B-B14F-4D97-AF65-F5344CB8AC3E}">
        <p14:creationId xmlns:p14="http://schemas.microsoft.com/office/powerpoint/2010/main" val="29308241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Quiz slide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99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of birth.</a:t>
            </a:r>
          </a:p>
          <a:p>
            <a:r>
              <a:rPr lang="en-US" b="0" i="0" dirty="0">
                <a:solidFill>
                  <a:srgbClr val="222222"/>
                </a:solidFill>
                <a:effectLst/>
                <a:latin typeface="Arial" panose="020B0604020202020204" pitchFamily="34" charset="0"/>
              </a:rPr>
              <a:t>In 1930, he entered the </a:t>
            </a:r>
            <a:r>
              <a:rPr lang="en-US" b="0" i="0" u="none" strike="noStrike" dirty="0">
                <a:solidFill>
                  <a:srgbClr val="0B0080"/>
                </a:solidFill>
                <a:effectLst/>
                <a:latin typeface="Arial" panose="020B0604020202020204" pitchFamily="34" charset="0"/>
                <a:hlinkClick r:id="rId3" tooltip="École Navale"/>
              </a:rPr>
              <a:t>École </a:t>
            </a:r>
            <a:r>
              <a:rPr lang="en-US" b="0" i="0" u="none" strike="noStrike" dirty="0" err="1">
                <a:solidFill>
                  <a:srgbClr val="0B0080"/>
                </a:solidFill>
                <a:effectLst/>
                <a:latin typeface="Arial" panose="020B0604020202020204" pitchFamily="34" charset="0"/>
                <a:hlinkClick r:id="rId3" tooltip="École Navale"/>
              </a:rPr>
              <a:t>Navale</a:t>
            </a:r>
            <a:r>
              <a:rPr lang="en-US" b="0" i="0" dirty="0">
                <a:solidFill>
                  <a:srgbClr val="222222"/>
                </a:solidFill>
                <a:effectLst/>
                <a:latin typeface="Arial" panose="020B0604020202020204" pitchFamily="34" charset="0"/>
              </a:rPr>
              <a:t> and graduated as a gunnery officer.</a:t>
            </a:r>
          </a:p>
          <a:p>
            <a:r>
              <a:rPr lang="en-US" b="0" i="0" dirty="0">
                <a:solidFill>
                  <a:srgbClr val="222222"/>
                </a:solidFill>
                <a:effectLst/>
                <a:latin typeface="Arial" panose="020B0604020202020204" pitchFamily="34" charset="0"/>
              </a:rPr>
              <a:t>Published his first book: </a:t>
            </a:r>
            <a:r>
              <a:rPr lang="en-US" b="0" i="1" u="none" strike="noStrike" dirty="0">
                <a:solidFill>
                  <a:srgbClr val="0B0080"/>
                </a:solidFill>
                <a:effectLst/>
                <a:latin typeface="Arial" panose="020B0604020202020204" pitchFamily="34" charset="0"/>
                <a:hlinkClick r:id="rId4" tooltip="The Silent World: A Story of Undersea Discovery and Adventure"/>
              </a:rPr>
              <a:t>The Silent World: A Story of Undersea Discovery and Adventure</a:t>
            </a:r>
            <a:r>
              <a:rPr lang="en-US" b="0" i="0" dirty="0">
                <a:solidFill>
                  <a:srgbClr val="222222"/>
                </a:solidFill>
                <a:effectLst/>
                <a:latin typeface="Arial" panose="020B0604020202020204" pitchFamily="34" charset="0"/>
              </a:rPr>
              <a:t> (1953)</a:t>
            </a:r>
          </a:p>
          <a:p>
            <a:r>
              <a:rPr lang="en-US" b="0" i="0" dirty="0">
                <a:solidFill>
                  <a:srgbClr val="222222"/>
                </a:solidFill>
                <a:effectLst/>
                <a:latin typeface="Arial" panose="020B0604020202020204" pitchFamily="34" charset="0"/>
              </a:rPr>
              <a:t>Date of death.</a:t>
            </a:r>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8</a:t>
            </a:fld>
            <a:endParaRPr lang="en-US"/>
          </a:p>
        </p:txBody>
      </p:sp>
    </p:spTree>
    <p:extLst>
      <p:ext uri="{BB962C8B-B14F-4D97-AF65-F5344CB8AC3E}">
        <p14:creationId xmlns:p14="http://schemas.microsoft.com/office/powerpoint/2010/main" val="3093249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Quiz slide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690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Quiz slide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5540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Quiz slide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9653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Quiz slide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442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Quiz slide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35590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Quiz slide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5184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a:t>
            </a:r>
            <a:r>
              <a:rPr lang="en-US" dirty="0" err="1"/>
              <a:t>SecurityAlerts</a:t>
            </a:r>
            <a:r>
              <a:rPr lang="en-US" dirty="0"/>
              <a:t> table is populated with ASC alerts.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18444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93</a:t>
            </a:fld>
            <a:endParaRPr lang="en-US"/>
          </a:p>
        </p:txBody>
      </p:sp>
    </p:spTree>
    <p:extLst>
      <p:ext uri="{BB962C8B-B14F-4D97-AF65-F5344CB8AC3E}">
        <p14:creationId xmlns:p14="http://schemas.microsoft.com/office/powerpoint/2010/main" val="5631604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Public</a:t>
            </a:r>
          </a:p>
        </p:txBody>
      </p:sp>
      <p:sp>
        <p:nvSpPr>
          <p:cNvPr id="4" name="Slide Number Placeholder 3"/>
          <p:cNvSpPr>
            <a:spLocks noGrp="1"/>
          </p:cNvSpPr>
          <p:nvPr>
            <p:ph type="sldNum" sz="quarter" idx="5"/>
          </p:nvPr>
        </p:nvSpPr>
        <p:spPr/>
        <p:txBody>
          <a:bodyPr/>
          <a:lstStyle/>
          <a:p>
            <a:fld id="{23C0BC72-041C-4E13-875D-4D1C9EC1E0ED}" type="slidenum">
              <a:rPr lang="en-US" smtClean="0"/>
              <a:t>94</a:t>
            </a:fld>
            <a:endParaRPr lang="en-US"/>
          </a:p>
        </p:txBody>
      </p:sp>
    </p:spTree>
    <p:extLst>
      <p:ext uri="{BB962C8B-B14F-4D97-AF65-F5344CB8AC3E}">
        <p14:creationId xmlns:p14="http://schemas.microsoft.com/office/powerpoint/2010/main" val="479242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workshop, customers can go to this link for the assessment.</a:t>
            </a:r>
          </a:p>
          <a:p>
            <a:endParaRPr lang="en-US" dirty="0"/>
          </a:p>
          <a:p>
            <a:r>
              <a:rPr lang="en-US" dirty="0"/>
              <a:t>If they pass, then can request a certificate.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C0BC72-041C-4E13-875D-4D1C9EC1E0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39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Segoe UI Light" pitchFamily="34" charset="0"/>
                <a:ea typeface="+mn-ea"/>
                <a:cs typeface="+mn-cs"/>
              </a:rPr>
              <a:t>SQL to Azure Monitor log query cheat sheet</a:t>
            </a:r>
          </a:p>
          <a:p>
            <a:r>
              <a:rPr lang="en-US" dirty="0"/>
              <a:t>https://docs.microsoft.com/en-us/azure/azure-monitor/log-query/sql-cheatsheet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6595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still need help passing the assessment after this workshop, run through the 20-chapter Must Learn KQL series.</a:t>
            </a:r>
          </a:p>
        </p:txBody>
      </p:sp>
      <p:sp>
        <p:nvSpPr>
          <p:cNvPr id="4" name="Slide Number Placeholder 3"/>
          <p:cNvSpPr>
            <a:spLocks noGrp="1"/>
          </p:cNvSpPr>
          <p:nvPr>
            <p:ph type="sldNum" sz="quarter" idx="5"/>
          </p:nvPr>
        </p:nvSpPr>
        <p:spPr/>
        <p:txBody>
          <a:bodyPr/>
          <a:lstStyle/>
          <a:p>
            <a:fld id="{23C0BC72-041C-4E13-875D-4D1C9EC1E0ED}" type="slidenum">
              <a:rPr lang="en-US" smtClean="0"/>
              <a:t>96</a:t>
            </a:fld>
            <a:endParaRPr lang="en-US"/>
          </a:p>
        </p:txBody>
      </p:sp>
    </p:spTree>
    <p:extLst>
      <p:ext uri="{BB962C8B-B14F-4D97-AF65-F5344CB8AC3E}">
        <p14:creationId xmlns:p14="http://schemas.microsoft.com/office/powerpoint/2010/main" val="35791588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97</a:t>
            </a:fld>
            <a:endParaRPr lang="en-US"/>
          </a:p>
        </p:txBody>
      </p:sp>
    </p:spTree>
    <p:extLst>
      <p:ext uri="{BB962C8B-B14F-4D97-AF65-F5344CB8AC3E}">
        <p14:creationId xmlns:p14="http://schemas.microsoft.com/office/powerpoint/2010/main" val="1847482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900" b="1" i="0" u="none" strike="noStrike" kern="1200" dirty="0">
                <a:solidFill>
                  <a:schemeClr val="tx1"/>
                </a:solidFill>
                <a:effectLst/>
                <a:latin typeface="Segoe UI Light" pitchFamily="34" charset="0"/>
                <a:ea typeface="+mn-ea"/>
                <a:cs typeface="+mn-cs"/>
              </a:rPr>
              <a:t>Analyze log data in Azure Monitor</a:t>
            </a:r>
            <a:endParaRPr lang="en-US" dirty="0"/>
          </a:p>
          <a:p>
            <a:r>
              <a:rPr lang="en-US" dirty="0"/>
              <a:t>https://docs.microsoft.com/en-us/azure/azure-monitor/log-query/log-query-overview</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3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84A6EE6-257C-41E3-A672-6A8D6C4A4EB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049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a:latin typeface="Segoe UI" pitchFamily="34" charset="0"/>
                <a:cs typeface="Segoe UI" pitchFamily="34" charset="0"/>
              </a:rPr>
              <a:t>Filtering through the table elements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a:latin typeface="Segoe UI" pitchFamily="34" charset="0"/>
                <a:cs typeface="Segoe UI" pitchFamily="34" charset="0"/>
              </a:rPr>
              <a:t>Sorting results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a:latin typeface="Segoe UI" pitchFamily="34" charset="0"/>
                <a:cs typeface="Segoe UI" pitchFamily="34" charset="0"/>
              </a:rPr>
              <a:t>Grouping results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a:latin typeface="Segoe UI" pitchFamily="34" charset="0"/>
                <a:cs typeface="Segoe UI" pitchFamily="34" charset="0"/>
              </a:rPr>
              <a:t>Selecting columns to display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a:latin typeface="Segoe UI" pitchFamily="34" charset="0"/>
                <a:cs typeface="Segoe UI" pitchFamily="34" charset="0"/>
              </a:rPr>
              <a:t>Select a time range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dirty="0">
                <a:latin typeface="Segoe UI" pitchFamily="34" charset="0"/>
                <a:cs typeface="Segoe UI" pitchFamily="34" charset="0"/>
              </a:rPr>
              <a:t>Save search queries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3600" dirty="0"/>
              <a:t>Share Queries!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8800" dirty="0"/>
              <a:t>Multiple Queries – </a:t>
            </a:r>
            <a:r>
              <a:rPr lang="en-US" sz="8800" i="1" dirty="0"/>
              <a:t>Gotcha (tip) - </a:t>
            </a:r>
            <a:r>
              <a:rPr lang="en-US" sz="9600" dirty="0"/>
              <a:t>Best Practice for Multiple Queries – Tabs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600" dirty="0"/>
              <a:t>Intellisense/Autocomplete – </a:t>
            </a:r>
            <a:r>
              <a:rPr lang="en-US" sz="9600" i="1" dirty="0"/>
              <a:t>tip</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600" b="1" dirty="0">
                <a:latin typeface="Segoe UI" pitchFamily="34" charset="0"/>
                <a:cs typeface="Segoe UI" pitchFamily="34" charset="0"/>
              </a:rPr>
              <a:t>Charts - SecurityEvent | where </a:t>
            </a:r>
            <a:r>
              <a:rPr lang="en-US" sz="9600" b="1" dirty="0" err="1">
                <a:latin typeface="Segoe UI" pitchFamily="34" charset="0"/>
                <a:cs typeface="Segoe UI" pitchFamily="34" charset="0"/>
              </a:rPr>
              <a:t>isnotempty</a:t>
            </a:r>
            <a:r>
              <a:rPr lang="en-US" sz="9600" b="1" dirty="0">
                <a:latin typeface="Segoe UI" pitchFamily="34" charset="0"/>
                <a:cs typeface="Segoe UI" pitchFamily="34" charset="0"/>
              </a:rPr>
              <a:t>(EventID) | where TimeGenerated &gt; ago(1d) | summarize count() by Account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9600" b="1" dirty="0">
                <a:solidFill>
                  <a:srgbClr val="505050"/>
                </a:solidFill>
                <a:latin typeface="Segoe UI" pitchFamily="34" charset="0"/>
                <a:cs typeface="Segoe UI" pitchFamily="34" charset="0"/>
              </a:rPr>
              <a:t>Schema (tables – queries – functions)</a:t>
            </a:r>
            <a:endParaRPr lang="en-US" sz="8000" dirty="0">
              <a:solidFill>
                <a:srgbClr val="505050"/>
              </a:solidFill>
              <a:latin typeface="Segoe UI"/>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960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8800" i="1"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360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100" dirty="0">
              <a:solidFill>
                <a:srgbClr val="FF0000"/>
              </a:solidFill>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1" dirty="0">
              <a:latin typeface="Segoe UI" pitchFamily="34" charset="0"/>
              <a:cs typeface="Segoe UI"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1" dirty="0">
              <a:latin typeface="Segoe UI" pitchFamily="34" charset="0"/>
              <a:cs typeface="Segoe UI"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1" dirty="0">
              <a:latin typeface="Segoe UI" pitchFamily="34" charset="0"/>
              <a:cs typeface="Segoe UI"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b="1" dirty="0">
              <a:latin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Segoe UI" pitchFamily="34" charset="0"/>
              <a:cs typeface="Segoe UI" pitchFamily="34" charset="0"/>
            </a:endParaRPr>
          </a:p>
          <a:p>
            <a:endParaRPr lang="en-US" dirty="0"/>
          </a:p>
        </p:txBody>
      </p:sp>
      <p:sp>
        <p:nvSpPr>
          <p:cNvPr id="4" name="Slide Number Placeholder 3"/>
          <p:cNvSpPr>
            <a:spLocks noGrp="1"/>
          </p:cNvSpPr>
          <p:nvPr>
            <p:ph type="sldNum" sz="quarter" idx="5"/>
          </p:nvPr>
        </p:nvSpPr>
        <p:spPr/>
        <p:txBody>
          <a:bodyPr/>
          <a:lstStyle/>
          <a:p>
            <a:fld id="{23C0BC72-041C-4E13-875D-4D1C9EC1E0ED}" type="slidenum">
              <a:rPr lang="en-US" smtClean="0"/>
              <a:t>13</a:t>
            </a:fld>
            <a:endParaRPr lang="en-US"/>
          </a:p>
        </p:txBody>
      </p:sp>
    </p:spTree>
    <p:extLst>
      <p:ext uri="{BB962C8B-B14F-4D97-AF65-F5344CB8AC3E}">
        <p14:creationId xmlns:p14="http://schemas.microsoft.com/office/powerpoint/2010/main" val="3259516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a:t>
            </a:r>
          </a:p>
          <a:p>
            <a:endParaRPr lang="en-US" dirty="0"/>
          </a:p>
          <a:p>
            <a:r>
              <a:rPr lang="en-US" dirty="0"/>
              <a:t>Go over the different sections/ features of the Query Window.</a:t>
            </a:r>
          </a:p>
        </p:txBody>
      </p:sp>
      <p:sp>
        <p:nvSpPr>
          <p:cNvPr id="4" name="Slide Number Placeholder 3"/>
          <p:cNvSpPr>
            <a:spLocks noGrp="1"/>
          </p:cNvSpPr>
          <p:nvPr>
            <p:ph type="sldNum" sz="quarter" idx="5"/>
          </p:nvPr>
        </p:nvSpPr>
        <p:spPr/>
        <p:txBody>
          <a:bodyPr/>
          <a:lstStyle/>
          <a:p>
            <a:fld id="{7187C634-E690-487F-B8F1-95669C7A3D9F}" type="slidenum">
              <a:rPr lang="en-US" smtClean="0"/>
              <a:t>14</a:t>
            </a:fld>
            <a:endParaRPr lang="en-US"/>
          </a:p>
        </p:txBody>
      </p:sp>
    </p:spTree>
    <p:extLst>
      <p:ext uri="{BB962C8B-B14F-4D97-AF65-F5344CB8AC3E}">
        <p14:creationId xmlns:p14="http://schemas.microsoft.com/office/powerpoint/2010/main" val="2776443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2909E74C-01F6-C36C-FABE-B72FE1990F2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18653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F12C222E-4BD8-882E-701E-8636AB86203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9925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7A1D4FF3-4382-F873-6EE0-E50678FD009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828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E08A4C-96A0-435D-9379-8069B0D6E8B9}"/>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3585064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E2ED71EC-CC00-43B3-B975-5357C62A94D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5419549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914984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574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0BF19-23E2-4938-B3F2-260263F8E1C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DAA14-198A-408D-9ADD-D2BEAFBBD969}" type="slidenum">
              <a:rPr lang="en-US" smtClean="0"/>
              <a:t>‹#›</a:t>
            </a:fld>
            <a:endParaRPr lang="en-US"/>
          </a:p>
        </p:txBody>
      </p:sp>
    </p:spTree>
    <p:extLst>
      <p:ext uri="{BB962C8B-B14F-4D97-AF65-F5344CB8AC3E}">
        <p14:creationId xmlns:p14="http://schemas.microsoft.com/office/powerpoint/2010/main" val="3318597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_Content">
    <p:spTree>
      <p:nvGrpSpPr>
        <p:cNvPr id="1" name=""/>
        <p:cNvGrpSpPr/>
        <p:nvPr/>
      </p:nvGrpSpPr>
      <p:grpSpPr>
        <a:xfrm>
          <a:off x="0" y="0"/>
          <a:ext cx="0" cy="0"/>
          <a:chOff x="0" y="0"/>
          <a:chExt cx="0" cy="0"/>
        </a:xfrm>
      </p:grpSpPr>
      <p:sp>
        <p:nvSpPr>
          <p:cNvPr id="2" name="TextBox 1"/>
          <p:cNvSpPr txBox="1"/>
          <p:nvPr/>
        </p:nvSpPr>
        <p:spPr>
          <a:xfrm>
            <a:off x="2942895" y="8425753"/>
            <a:ext cx="1416893" cy="376648"/>
          </a:xfrm>
          <a:prstGeom prst="rect">
            <a:avLst/>
          </a:prstGeom>
        </p:spPr>
        <p:txBody>
          <a:bodyPr vert="horz" wrap="square" lIns="91389" tIns="91389" rIns="91389" bIns="91389" rtlCol="0" anchor="t">
            <a:noAutofit/>
          </a:bodyPr>
          <a:lstStyle/>
          <a:p>
            <a:pPr marL="0" marR="0" lvl="0" indent="0" algn="ctr" defTabSz="931840" rtl="0" eaLnBrk="1" fontAlgn="auto" latinLnBrk="0" hangingPunct="1">
              <a:lnSpc>
                <a:spcPct val="90000"/>
              </a:lnSpc>
              <a:spcBef>
                <a:spcPts val="0"/>
              </a:spcBef>
              <a:spcAft>
                <a:spcPts val="600"/>
              </a:spcAft>
              <a:buClrTx/>
              <a:buSzTx/>
              <a:buFontTx/>
              <a:buNone/>
              <a:tabLst/>
              <a:defRPr/>
            </a:pPr>
            <a:endParaRPr kumimoji="0" lang="en-US" sz="1174" b="0" i="0" u="none" strike="noStrike" kern="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endParaRPr>
          </a:p>
        </p:txBody>
      </p:sp>
      <p:sp>
        <p:nvSpPr>
          <p:cNvPr id="3" name="Rectangle 2" descr="Bounce Left:  Rectangle 17"/>
          <p:cNvSpPr/>
          <p:nvPr/>
        </p:nvSpPr>
        <p:spPr bwMode="auto">
          <a:xfrm>
            <a:off x="1488" y="6812696"/>
            <a:ext cx="12189648" cy="44821"/>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marL="0" marR="0" lvl="0" indent="0" algn="ctr" defTabSz="91366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descr="Bounce Left:  Rectangle 17"/>
          <p:cNvSpPr/>
          <p:nvPr/>
        </p:nvSpPr>
        <p:spPr bwMode="auto">
          <a:xfrm flipV="1">
            <a:off x="1488" y="-62550"/>
            <a:ext cx="12189648" cy="1395416"/>
          </a:xfrm>
          <a:prstGeom prst="rect">
            <a:avLst/>
          </a:prstGeom>
          <a:solidFill>
            <a:srgbClr val="92D050"/>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marL="0" marR="0" lvl="0" indent="0" algn="ctr" defTabSz="91366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3"/>
          <p:cNvSpPr>
            <a:spLocks noGrp="1"/>
          </p:cNvSpPr>
          <p:nvPr>
            <p:ph type="body" sz="quarter" idx="10" hasCustomPrompt="1"/>
          </p:nvPr>
        </p:nvSpPr>
        <p:spPr>
          <a:xfrm>
            <a:off x="493346" y="277605"/>
            <a:ext cx="11205310" cy="724246"/>
          </a:xfrm>
        </p:spPr>
        <p:txBody>
          <a:bodyPr lIns="0" tIns="0" rIns="0" bIns="0" anchor="ctr">
            <a:noAutofit/>
          </a:bodyPr>
          <a:lstStyle>
            <a:lvl1pPr algn="ctr">
              <a:defRPr lang="en-US" sz="3725" kern="1200" spc="0" baseline="0" dirty="0" smtClean="0">
                <a:solidFill>
                  <a:schemeClr val="bg1"/>
                </a:solidFill>
                <a:latin typeface="+mj-lt"/>
                <a:ea typeface="Segoe UI Semibold" panose="020B0702040204020203" pitchFamily="34" charset="0"/>
                <a:cs typeface="Segoe UI Semibold" panose="020B0702040204020203" pitchFamily="34" charset="0"/>
              </a:defRPr>
            </a:lvl1pPr>
            <a:lvl2pPr marL="329427" indent="0">
              <a:buNone/>
              <a:defRPr/>
            </a:lvl2pPr>
          </a:lstStyle>
          <a:p>
            <a:pPr lvl="0"/>
            <a:r>
              <a:rPr lang="en-US" dirty="0"/>
              <a:t>Title</a:t>
            </a:r>
          </a:p>
        </p:txBody>
      </p:sp>
      <p:sp>
        <p:nvSpPr>
          <p:cNvPr id="6" name="Text Placeholder 5"/>
          <p:cNvSpPr>
            <a:spLocks noGrp="1"/>
          </p:cNvSpPr>
          <p:nvPr>
            <p:ph type="body" sz="quarter" idx="11"/>
          </p:nvPr>
        </p:nvSpPr>
        <p:spPr>
          <a:xfrm>
            <a:off x="493346" y="1690643"/>
            <a:ext cx="11205310" cy="1543949"/>
          </a:xfrm>
        </p:spPr>
        <p:txBody>
          <a:bodyPr/>
          <a:lstStyle>
            <a:lvl1pPr marL="0" indent="0">
              <a:buClr>
                <a:schemeClr val="bg2"/>
              </a:buClr>
              <a:buFont typeface="Arial" panose="020B0604020202020204" pitchFamily="34" charset="0"/>
              <a:buNone/>
              <a:defRPr sz="2353"/>
            </a:lvl1pPr>
            <a:lvl2pPr marL="793025" indent="-336047">
              <a:buClr>
                <a:schemeClr val="bg2"/>
              </a:buClr>
              <a:buFont typeface="Arial" panose="020B0604020202020204" pitchFamily="34" charset="0"/>
              <a:buChar char="•"/>
              <a:defRPr/>
            </a:lvl2pPr>
            <a:lvl3pPr marL="1250004" indent="-336047">
              <a:buClr>
                <a:schemeClr val="bg2"/>
              </a:buClr>
              <a:buFont typeface="Arial" panose="020B0604020202020204" pitchFamily="34" charset="0"/>
              <a:buChar char="•"/>
              <a:defRPr/>
            </a:lvl3pPr>
            <a:lvl4pPr marL="1706984" indent="-336047">
              <a:buClr>
                <a:schemeClr val="bg2"/>
              </a:buClr>
              <a:buFont typeface="Arial" panose="020B0604020202020204" pitchFamily="34" charset="0"/>
              <a:buChar char="•"/>
              <a:defRPr/>
            </a:lvl4pPr>
            <a:lvl5pPr marL="2163961" indent="-336047">
              <a:buClr>
                <a:schemeClr val="bg2"/>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27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3" name="Picture 2">
            <a:extLst>
              <a:ext uri="{FF2B5EF4-FFF2-40B4-BE49-F238E27FC236}">
                <a16:creationId xmlns:a16="http://schemas.microsoft.com/office/drawing/2014/main" id="{ECA5218F-3A3F-4F57-9E3E-C3A6E5A55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3" y="470067"/>
            <a:ext cx="1454257" cy="304828"/>
          </a:xfrm>
          <a:prstGeom prst="rect">
            <a:avLst/>
          </a:prstGeom>
        </p:spPr>
      </p:pic>
    </p:spTree>
    <p:extLst>
      <p:ext uri="{BB962C8B-B14F-4D97-AF65-F5344CB8AC3E}">
        <p14:creationId xmlns:p14="http://schemas.microsoft.com/office/powerpoint/2010/main" val="2772379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0618" y="692727"/>
            <a:ext cx="8954219" cy="1829931"/>
          </a:xfrm>
        </p:spPr>
        <p:txBody>
          <a:bodyPr anchor="b">
            <a:normAutofit/>
          </a:bodyPr>
          <a:lstStyle>
            <a:lvl1pPr algn="ctr">
              <a:defRPr sz="4800">
                <a:effectLst/>
              </a:defRPr>
            </a:lvl1pPr>
          </a:lstStyle>
          <a:p>
            <a:r>
              <a:rPr lang="en-US"/>
              <a:t>Click to edit Master title style</a:t>
            </a:r>
          </a:p>
        </p:txBody>
      </p:sp>
      <p:sp>
        <p:nvSpPr>
          <p:cNvPr id="9" name="Text Placeholder 8"/>
          <p:cNvSpPr>
            <a:spLocks noGrp="1"/>
          </p:cNvSpPr>
          <p:nvPr>
            <p:ph type="body" sz="quarter" idx="10" hasCustomPrompt="1"/>
          </p:nvPr>
        </p:nvSpPr>
        <p:spPr>
          <a:xfrm>
            <a:off x="3010617" y="2650836"/>
            <a:ext cx="4416726"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a:t>Presenter #1 Info</a:t>
            </a:r>
          </a:p>
        </p:txBody>
      </p:sp>
      <p:sp>
        <p:nvSpPr>
          <p:cNvPr id="15" name="Text Placeholder 8"/>
          <p:cNvSpPr>
            <a:spLocks noGrp="1"/>
          </p:cNvSpPr>
          <p:nvPr>
            <p:ph type="body" sz="quarter" idx="11" hasCustomPrompt="1"/>
          </p:nvPr>
        </p:nvSpPr>
        <p:spPr>
          <a:xfrm>
            <a:off x="7573992" y="2650836"/>
            <a:ext cx="4390845" cy="2238432"/>
          </a:xfrm>
        </p:spPr>
        <p:txBody>
          <a:bodyPr anchor="t"/>
          <a:lstStyle>
            <a:lvl1pPr marL="0" marR="0" indent="0" algn="l" defTabSz="457200" rtl="0" eaLnBrk="1" fontAlgn="auto" latinLnBrk="0" hangingPunct="1">
              <a:lnSpc>
                <a:spcPct val="100000"/>
              </a:lnSpc>
              <a:spcBef>
                <a:spcPct val="20000"/>
              </a:spcBef>
              <a:spcAft>
                <a:spcPts val="600"/>
              </a:spcAft>
              <a:buClr>
                <a:schemeClr val="tx1"/>
              </a:buClr>
              <a:buSzPct val="80000"/>
              <a:buFont typeface="Wingdings 3" panose="05040102010807070707" pitchFamily="18" charset="2"/>
              <a:buNone/>
              <a:tabLst/>
              <a:defRPr/>
            </a:lvl1pPr>
          </a:lstStyle>
          <a:p>
            <a:pPr lvl="0"/>
            <a:r>
              <a:rPr lang="en-US"/>
              <a:t>Presenter #2 Info</a:t>
            </a:r>
          </a:p>
          <a:p>
            <a:pPr lvl="0"/>
            <a:endParaRPr lang="en-US"/>
          </a:p>
        </p:txBody>
      </p:sp>
      <p:sp>
        <p:nvSpPr>
          <p:cNvPr id="8" name="Rectangle 7"/>
          <p:cNvSpPr/>
          <p:nvPr userDrawn="1"/>
        </p:nvSpPr>
        <p:spPr>
          <a:xfrm>
            <a:off x="8907911" y="8463005"/>
            <a:ext cx="12192000" cy="1737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7542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C23F502B-355B-4217-8CE9-1C40FBE1A93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49298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ponsor Layout">
    <p:spTree>
      <p:nvGrpSpPr>
        <p:cNvPr id="1" name=""/>
        <p:cNvGrpSpPr/>
        <p:nvPr/>
      </p:nvGrpSpPr>
      <p:grpSpPr>
        <a:xfrm>
          <a:off x="0" y="0"/>
          <a:ext cx="0" cy="0"/>
          <a:chOff x="0" y="0"/>
          <a:chExt cx="0" cy="0"/>
        </a:xfrm>
      </p:grpSpPr>
      <p:sp>
        <p:nvSpPr>
          <p:cNvPr id="6" name="TextBox 5"/>
          <p:cNvSpPr txBox="1"/>
          <p:nvPr userDrawn="1"/>
        </p:nvSpPr>
        <p:spPr>
          <a:xfrm>
            <a:off x="609600" y="228600"/>
            <a:ext cx="184731" cy="369332"/>
          </a:xfrm>
          <a:prstGeom prst="rect">
            <a:avLst/>
          </a:prstGeom>
          <a:noFill/>
        </p:spPr>
        <p:txBody>
          <a:bodyPr wrap="none" rtlCol="0">
            <a:spAutoFit/>
          </a:bodyPr>
          <a:lstStyle/>
          <a:p>
            <a:endParaRPr lang="en-US"/>
          </a:p>
        </p:txBody>
      </p:sp>
      <p:sp>
        <p:nvSpPr>
          <p:cNvPr id="5" name="Rectangle 4">
            <a:extLst>
              <a:ext uri="{FF2B5EF4-FFF2-40B4-BE49-F238E27FC236}">
                <a16:creationId xmlns:a16="http://schemas.microsoft.com/office/drawing/2014/main" id="{1D2AEFD4-E6D3-46FD-8FFB-2BE59ADF05A2}"/>
              </a:ext>
            </a:extLst>
          </p:cNvPr>
          <p:cNvSpPr/>
          <p:nvPr userDrawn="1"/>
        </p:nvSpPr>
        <p:spPr>
          <a:xfrm>
            <a:off x="902397" y="1281093"/>
            <a:ext cx="5124331" cy="923330"/>
          </a:xfrm>
          <a:prstGeom prst="rect">
            <a:avLst/>
          </a:prstGeom>
          <a:noFill/>
        </p:spPr>
        <p:txBody>
          <a:bodyPr wrap="squar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Extended Q&amp;A</a:t>
            </a:r>
          </a:p>
        </p:txBody>
      </p:sp>
    </p:spTree>
    <p:extLst>
      <p:ext uri="{BB962C8B-B14F-4D97-AF65-F5344CB8AC3E}">
        <p14:creationId xmlns:p14="http://schemas.microsoft.com/office/powerpoint/2010/main" val="35726388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C4804ED2-C011-9F0F-3625-E6A5CC7BDE1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72310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C23F502B-355B-4217-8CE9-1C40FBE1A93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22660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F2AAFA7-96B0-4887-BF47-5255459F122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128741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09A17006-F461-4FBE-856C-811A7E11FF49}"/>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37284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E07333FD-E532-49F6-A3C6-947533A6EC69}"/>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043130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B27D64C5-EFCA-4611-8EB1-E7EE8DDE4A88}"/>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261356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76E14735-7553-42CD-A20B-64563EF5ACDB}"/>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018573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046DDD91-1636-4815-9A7A-D75C207228F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696335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C471F9D9-15C0-FF94-160E-581B9E82C5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2056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BF2AAFA7-96B0-4887-BF47-5255459F122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305503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379F9EFF-2F57-F568-A938-A17C28206D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330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descr="A screenshot of a computer&#10;&#10;Description automatically generated with low confidence">
            <a:extLst>
              <a:ext uri="{FF2B5EF4-FFF2-40B4-BE49-F238E27FC236}">
                <a16:creationId xmlns:a16="http://schemas.microsoft.com/office/drawing/2014/main" id="{57771C45-CBC3-6FAA-3739-11DED231C61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427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E08A4C-96A0-435D-9379-8069B0D6E8B9}"/>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7180262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E2ED71EC-CC00-43B3-B975-5357C62A94D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059897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4413833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C45A-71AC-4305-8EB8-9830E1FA00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27BC40-7C70-44EA-987C-FA52800DC3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7C8259-5D55-4FC9-AE21-9936D2A4D895}"/>
              </a:ext>
            </a:extLst>
          </p:cNvPr>
          <p:cNvSpPr>
            <a:spLocks noGrp="1"/>
          </p:cNvSpPr>
          <p:nvPr>
            <p:ph type="dt" sz="half" idx="10"/>
          </p:nvPr>
        </p:nvSpPr>
        <p:spPr/>
        <p:txBody>
          <a:bodyPr/>
          <a:lstStyle/>
          <a:p>
            <a:fld id="{AE00BF19-23E2-4938-B3F2-260263F8E1C0}" type="datetimeFigureOut">
              <a:rPr lang="en-US" smtClean="0"/>
              <a:t>4/4/2023</a:t>
            </a:fld>
            <a:endParaRPr lang="en-US"/>
          </a:p>
        </p:txBody>
      </p:sp>
      <p:sp>
        <p:nvSpPr>
          <p:cNvPr id="5" name="Footer Placeholder 4">
            <a:extLst>
              <a:ext uri="{FF2B5EF4-FFF2-40B4-BE49-F238E27FC236}">
                <a16:creationId xmlns:a16="http://schemas.microsoft.com/office/drawing/2014/main" id="{46BD4F35-8254-48E6-9BAF-E6786820B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ABD42-1E03-4E98-BAD0-EE510B106051}"/>
              </a:ext>
            </a:extLst>
          </p:cNvPr>
          <p:cNvSpPr>
            <a:spLocks noGrp="1"/>
          </p:cNvSpPr>
          <p:nvPr>
            <p:ph type="sldNum" sz="quarter" idx="12"/>
          </p:nvPr>
        </p:nvSpPr>
        <p:spPr/>
        <p:txBody>
          <a:bodyPr/>
          <a:lstStyle/>
          <a:p>
            <a:fld id="{087DAA14-198A-408D-9ADD-D2BEAFBBD969}" type="slidenum">
              <a:rPr lang="en-US" smtClean="0"/>
              <a:t>‹#›</a:t>
            </a:fld>
            <a:endParaRPr lang="en-US"/>
          </a:p>
        </p:txBody>
      </p:sp>
    </p:spTree>
    <p:extLst>
      <p:ext uri="{BB962C8B-B14F-4D97-AF65-F5344CB8AC3E}">
        <p14:creationId xmlns:p14="http://schemas.microsoft.com/office/powerpoint/2010/main" val="27847561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49295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00BF19-23E2-4938-B3F2-260263F8E1C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DAA14-198A-408D-9ADD-D2BEAFBBD969}" type="slidenum">
              <a:rPr lang="en-US" smtClean="0"/>
              <a:t>‹#›</a:t>
            </a:fld>
            <a:endParaRPr lang="en-US"/>
          </a:p>
        </p:txBody>
      </p:sp>
    </p:spTree>
    <p:extLst>
      <p:ext uri="{BB962C8B-B14F-4D97-AF65-F5344CB8AC3E}">
        <p14:creationId xmlns:p14="http://schemas.microsoft.com/office/powerpoint/2010/main" val="2367201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00BF19-23E2-4938-B3F2-260263F8E1C0}"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7DAA14-198A-408D-9ADD-D2BEAFBBD969}" type="slidenum">
              <a:rPr lang="en-US" smtClean="0"/>
              <a:t>‹#›</a:t>
            </a:fld>
            <a:endParaRPr lang="en-US"/>
          </a:p>
        </p:txBody>
      </p:sp>
    </p:spTree>
    <p:extLst>
      <p:ext uri="{BB962C8B-B14F-4D97-AF65-F5344CB8AC3E}">
        <p14:creationId xmlns:p14="http://schemas.microsoft.com/office/powerpoint/2010/main" val="38329203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_Title_Content">
    <p:spTree>
      <p:nvGrpSpPr>
        <p:cNvPr id="1" name=""/>
        <p:cNvGrpSpPr/>
        <p:nvPr/>
      </p:nvGrpSpPr>
      <p:grpSpPr>
        <a:xfrm>
          <a:off x="0" y="0"/>
          <a:ext cx="0" cy="0"/>
          <a:chOff x="0" y="0"/>
          <a:chExt cx="0" cy="0"/>
        </a:xfrm>
      </p:grpSpPr>
      <p:sp>
        <p:nvSpPr>
          <p:cNvPr id="2" name="TextBox 1"/>
          <p:cNvSpPr txBox="1"/>
          <p:nvPr/>
        </p:nvSpPr>
        <p:spPr>
          <a:xfrm>
            <a:off x="2942895" y="8425753"/>
            <a:ext cx="1416893" cy="376648"/>
          </a:xfrm>
          <a:prstGeom prst="rect">
            <a:avLst/>
          </a:prstGeom>
        </p:spPr>
        <p:txBody>
          <a:bodyPr vert="horz" wrap="square" lIns="91389" tIns="91389" rIns="91389" bIns="91389" rtlCol="0" anchor="t">
            <a:noAutofit/>
          </a:bodyPr>
          <a:lstStyle/>
          <a:p>
            <a:pPr marL="0" marR="0" lvl="0" indent="0" algn="ctr" defTabSz="931840" rtl="0" eaLnBrk="1" fontAlgn="auto" latinLnBrk="0" hangingPunct="1">
              <a:lnSpc>
                <a:spcPct val="90000"/>
              </a:lnSpc>
              <a:spcBef>
                <a:spcPts val="0"/>
              </a:spcBef>
              <a:spcAft>
                <a:spcPts val="600"/>
              </a:spcAft>
              <a:buClrTx/>
              <a:buSzTx/>
              <a:buFontTx/>
              <a:buNone/>
              <a:tabLst/>
              <a:defRPr/>
            </a:pPr>
            <a:endParaRPr kumimoji="0" lang="en-US" sz="1174" b="0" i="0" u="none" strike="noStrike" kern="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endParaRPr>
          </a:p>
        </p:txBody>
      </p:sp>
      <p:sp>
        <p:nvSpPr>
          <p:cNvPr id="3" name="Rectangle 2" descr="Bounce Left:  Rectangle 17"/>
          <p:cNvSpPr/>
          <p:nvPr/>
        </p:nvSpPr>
        <p:spPr bwMode="auto">
          <a:xfrm>
            <a:off x="1488" y="6812696"/>
            <a:ext cx="12189648" cy="44821"/>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marL="0" marR="0" lvl="0" indent="0" algn="ctr" defTabSz="91366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descr="Bounce Left:  Rectangle 17"/>
          <p:cNvSpPr/>
          <p:nvPr/>
        </p:nvSpPr>
        <p:spPr bwMode="auto">
          <a:xfrm flipV="1">
            <a:off x="1488" y="-62550"/>
            <a:ext cx="12189648" cy="1395416"/>
          </a:xfrm>
          <a:prstGeom prst="rect">
            <a:avLst/>
          </a:prstGeom>
          <a:solidFill>
            <a:srgbClr val="92D050"/>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1" tIns="143368" rIns="179211" bIns="143368" numCol="1" spcCol="0" rtlCol="0" fromWordArt="0" anchor="t" anchorCtr="0" forceAA="0" compatLnSpc="1">
            <a:prstTxWarp prst="textNoShape">
              <a:avLst/>
            </a:prstTxWarp>
            <a:noAutofit/>
          </a:bodyPr>
          <a:lstStyle/>
          <a:p>
            <a:pPr marL="0" marR="0" lvl="0" indent="0" algn="ctr" defTabSz="91366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3"/>
          <p:cNvSpPr>
            <a:spLocks noGrp="1"/>
          </p:cNvSpPr>
          <p:nvPr>
            <p:ph type="body" sz="quarter" idx="10" hasCustomPrompt="1"/>
          </p:nvPr>
        </p:nvSpPr>
        <p:spPr>
          <a:xfrm>
            <a:off x="493346" y="277605"/>
            <a:ext cx="11205310" cy="724246"/>
          </a:xfrm>
        </p:spPr>
        <p:txBody>
          <a:bodyPr lIns="0" tIns="0" rIns="0" bIns="0" anchor="ctr">
            <a:noAutofit/>
          </a:bodyPr>
          <a:lstStyle>
            <a:lvl1pPr algn="ctr">
              <a:defRPr lang="en-US" sz="3725" kern="1200" spc="0" baseline="0" dirty="0" smtClean="0">
                <a:solidFill>
                  <a:schemeClr val="bg1"/>
                </a:solidFill>
                <a:latin typeface="+mj-lt"/>
                <a:ea typeface="Segoe UI Semibold" panose="020B0702040204020203" pitchFamily="34" charset="0"/>
                <a:cs typeface="Segoe UI Semibold" panose="020B0702040204020203" pitchFamily="34" charset="0"/>
              </a:defRPr>
            </a:lvl1pPr>
            <a:lvl2pPr marL="329427" indent="0">
              <a:buNone/>
              <a:defRPr/>
            </a:lvl2pPr>
          </a:lstStyle>
          <a:p>
            <a:pPr lvl="0"/>
            <a:r>
              <a:rPr lang="en-US" dirty="0"/>
              <a:t>Title</a:t>
            </a:r>
          </a:p>
        </p:txBody>
      </p:sp>
      <p:sp>
        <p:nvSpPr>
          <p:cNvPr id="6" name="Text Placeholder 5"/>
          <p:cNvSpPr>
            <a:spLocks noGrp="1"/>
          </p:cNvSpPr>
          <p:nvPr>
            <p:ph type="body" sz="quarter" idx="11"/>
          </p:nvPr>
        </p:nvSpPr>
        <p:spPr>
          <a:xfrm>
            <a:off x="493346" y="1690643"/>
            <a:ext cx="11205310" cy="1543949"/>
          </a:xfrm>
        </p:spPr>
        <p:txBody>
          <a:bodyPr/>
          <a:lstStyle>
            <a:lvl1pPr marL="0" indent="0">
              <a:buClr>
                <a:schemeClr val="bg2"/>
              </a:buClr>
              <a:buFont typeface="Arial" panose="020B0604020202020204" pitchFamily="34" charset="0"/>
              <a:buNone/>
              <a:defRPr sz="2353"/>
            </a:lvl1pPr>
            <a:lvl2pPr marL="793025" indent="-336047">
              <a:buClr>
                <a:schemeClr val="bg2"/>
              </a:buClr>
              <a:buFont typeface="Arial" panose="020B0604020202020204" pitchFamily="34" charset="0"/>
              <a:buChar char="•"/>
              <a:defRPr/>
            </a:lvl2pPr>
            <a:lvl3pPr marL="1250004" indent="-336047">
              <a:buClr>
                <a:schemeClr val="bg2"/>
              </a:buClr>
              <a:buFont typeface="Arial" panose="020B0604020202020204" pitchFamily="34" charset="0"/>
              <a:buChar char="•"/>
              <a:defRPr/>
            </a:lvl3pPr>
            <a:lvl4pPr marL="1706984" indent="-336047">
              <a:buClr>
                <a:schemeClr val="bg2"/>
              </a:buClr>
              <a:buFont typeface="Arial" panose="020B0604020202020204" pitchFamily="34" charset="0"/>
              <a:buChar char="•"/>
              <a:defRPr/>
            </a:lvl4pPr>
            <a:lvl5pPr marL="2163961" indent="-336047">
              <a:buClr>
                <a:schemeClr val="bg2"/>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993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09A17006-F461-4FBE-856C-811A7E11FF49}"/>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899630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E07333FD-E532-49F6-A3C6-947533A6EC69}"/>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245050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B27D64C5-EFCA-4611-8EB1-E7EE8DDE4A88}"/>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5570588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76E14735-7553-42CD-A20B-64563EF5ACDB}"/>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193417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046DDD91-1636-4815-9A7A-D75C207228F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65696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6" name="Picture 5" descr="A screenshot of a computer&#10;&#10;Description automatically generated with low confidence">
            <a:extLst>
              <a:ext uri="{FF2B5EF4-FFF2-40B4-BE49-F238E27FC236}">
                <a16:creationId xmlns:a16="http://schemas.microsoft.com/office/drawing/2014/main" id="{7E4E7440-1C1E-350A-18D6-7DE3CE12F6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7911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4FC072-5B7A-493E-AF85-8239D86AA8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48" name="Picture 47">
            <a:extLst>
              <a:ext uri="{FF2B5EF4-FFF2-40B4-BE49-F238E27FC236}">
                <a16:creationId xmlns:a16="http://schemas.microsoft.com/office/drawing/2014/main" id="{2C513D76-89CD-4028-ACA0-AE731DAFBCA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746436702"/>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3" r:id="rId15"/>
    <p:sldLayoutId id="2147483864" r:id="rId16"/>
    <p:sldLayoutId id="2147483884" r:id="rId17"/>
    <p:sldLayoutId id="2147483933" r:id="rId18"/>
    <p:sldLayoutId id="2147483946" r:id="rId19"/>
    <p:sldLayoutId id="2147483948" r:id="rId20"/>
  </p:sldLayoutIdLst>
  <p:transition>
    <p:fade/>
  </p:transition>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4FC072-5B7A-493E-AF85-8239D86AA8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48" name="Picture 47">
            <a:extLst>
              <a:ext uri="{FF2B5EF4-FFF2-40B4-BE49-F238E27FC236}">
                <a16:creationId xmlns:a16="http://schemas.microsoft.com/office/drawing/2014/main" id="{2C513D76-89CD-4028-ACA0-AE731DAFBCA5}"/>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60653088"/>
      </p:ext>
    </p:extLst>
  </p:cSld>
  <p:clrMap bg1="dk1" tx1="lt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Lst>
  <p:transition>
    <p:fade/>
  </p:transition>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lademo"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ladem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hyperlink" Target="https://aka.ms/lademo"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aka.ms/ladem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5.xml.rels><?xml version="1.0" encoding="UTF-8" standalone="yes"?>
<Relationships xmlns="http://schemas.openxmlformats.org/package/2006/relationships"><Relationship Id="rId2" Type="http://schemas.openxmlformats.org/officeDocument/2006/relationships/hyperlink" Target="https://aka.ms/ladem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hyperlink" Target="https://aka.ms/ladem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lademo"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aka.ms/lademo"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s://aka.ms/lademo"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hyperlink" Target="https://aka.ms/LAdemo"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aka.ms/KQLDocs"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kusto/query/datatableoperator?pivots=azuremonitor"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hyperlink" Target="https://aka.ms/LAdemo"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aka.ms/KQLDoc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hyperlink" Target="https://app.pluralsight.com/player?course=kusto-query-language-kql-from-scratch"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hyperlink" Target="https://docs.microsoft.com/en-us/azure/azure-monitor/log-query/cross-workspace-query"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aka.ms/KQLForum" TargetMode="External"/><Relationship Id="rId2" Type="http://schemas.openxmlformats.org/officeDocument/2006/relationships/notesSlide" Target="../notesSlides/notesSlide58.xml"/><Relationship Id="rId1" Type="http://schemas.openxmlformats.org/officeDocument/2006/relationships/slideLayout" Target="../slideLayouts/slideLayout17.xml"/><Relationship Id="rId5" Type="http://schemas.openxmlformats.org/officeDocument/2006/relationships/image" Target="../media/image41.png"/><Relationship Id="rId4" Type="http://schemas.openxmlformats.org/officeDocument/2006/relationships/hyperlink" Target="http://aka.ms/SentinelForums"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aka.ms/PassMustLearnKQL"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hyperlink" Target="mailto:MustLearnKQL@sixmilliondollarman.onmicrosoft.com" TargetMode="External"/><Relationship Id="rId5" Type="http://schemas.openxmlformats.org/officeDocument/2006/relationships/hyperlink" Target="https://aka.ms/MustLearnKQL" TargetMode="External"/><Relationship Id="rId4" Type="http://schemas.openxmlformats.org/officeDocument/2006/relationships/image" Target="../media/image42.png"/></Relationships>
</file>

<file path=ppt/slides/_rels/slide9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hyperlink" Target="https://aka.ms/MustLearnKQL"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rod-trent/MustLearnKQL/tree/main/Book_Version" TargetMode="External"/><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hyperlink" Target="https://amzn.to/39maJSX"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2179C2-BBAF-4D47-90A0-175C73A84581}"/>
              </a:ext>
            </a:extLst>
          </p:cNvPr>
          <p:cNvSpPr>
            <a:spLocks noGrp="1"/>
          </p:cNvSpPr>
          <p:nvPr>
            <p:ph type="title"/>
          </p:nvPr>
        </p:nvSpPr>
        <p:spPr>
          <a:xfrm>
            <a:off x="588262" y="3164208"/>
            <a:ext cx="7130350" cy="369332"/>
          </a:xfrm>
        </p:spPr>
        <p:txBody>
          <a:bodyPr/>
          <a:lstStyle/>
          <a:p>
            <a:pPr>
              <a:spcBef>
                <a:spcPts val="1200"/>
              </a:spcBef>
              <a:spcAft>
                <a:spcPts val="1200"/>
              </a:spcAft>
            </a:pPr>
            <a:r>
              <a:rPr lang="en-US" sz="2400" dirty="0"/>
              <a:t>Must Learn KQL</a:t>
            </a:r>
            <a:endParaRPr lang="en-US" dirty="0"/>
          </a:p>
        </p:txBody>
      </p:sp>
      <p:sp>
        <p:nvSpPr>
          <p:cNvPr id="5" name="Text Placeholder 4">
            <a:extLst>
              <a:ext uri="{FF2B5EF4-FFF2-40B4-BE49-F238E27FC236}">
                <a16:creationId xmlns:a16="http://schemas.microsoft.com/office/drawing/2014/main" id="{C414EB8C-D3CB-4730-8C29-9B0FD063991F}"/>
              </a:ext>
            </a:extLst>
          </p:cNvPr>
          <p:cNvSpPr>
            <a:spLocks noGrp="1"/>
          </p:cNvSpPr>
          <p:nvPr>
            <p:ph type="body" sz="quarter" idx="12"/>
          </p:nvPr>
        </p:nvSpPr>
        <p:spPr>
          <a:xfrm>
            <a:off x="582040" y="3962400"/>
            <a:ext cx="7130349" cy="553998"/>
          </a:xfrm>
        </p:spPr>
        <p:txBody>
          <a:bodyPr/>
          <a:lstStyle/>
          <a:p>
            <a:r>
              <a:rPr lang="en-US" dirty="0"/>
              <a:t>&lt;Presenter&gt;</a:t>
            </a:r>
          </a:p>
          <a:p>
            <a:r>
              <a:rPr lang="en-US" sz="1600" dirty="0"/>
              <a:t>&lt;Title&gt;</a:t>
            </a:r>
          </a:p>
        </p:txBody>
      </p:sp>
      <p:sp>
        <p:nvSpPr>
          <p:cNvPr id="6" name="Title 3">
            <a:extLst>
              <a:ext uri="{FF2B5EF4-FFF2-40B4-BE49-F238E27FC236}">
                <a16:creationId xmlns:a16="http://schemas.microsoft.com/office/drawing/2014/main" id="{8B9091D7-0615-AA28-43BD-457C968A9A08}"/>
              </a:ext>
            </a:extLst>
          </p:cNvPr>
          <p:cNvSpPr txBox="1">
            <a:spLocks/>
          </p:cNvSpPr>
          <p:nvPr/>
        </p:nvSpPr>
        <p:spPr>
          <a:xfrm>
            <a:off x="1378874" y="3533540"/>
            <a:ext cx="7130350" cy="246221"/>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spcAft>
                <a:spcPts val="1200"/>
              </a:spcAft>
            </a:pPr>
            <a:r>
              <a:rPr lang="en-US" sz="1600" i="1" dirty="0">
                <a:solidFill>
                  <a:srgbClr val="92D050"/>
                </a:solidFill>
              </a:rPr>
              <a:t>The Workshop</a:t>
            </a:r>
            <a:endParaRPr lang="en-US" sz="2400" i="1" dirty="0">
              <a:solidFill>
                <a:srgbClr val="92D050"/>
              </a:solidFill>
            </a:endParaRPr>
          </a:p>
        </p:txBody>
      </p:sp>
    </p:spTree>
    <p:extLst>
      <p:ext uri="{BB962C8B-B14F-4D97-AF65-F5344CB8AC3E}">
        <p14:creationId xmlns:p14="http://schemas.microsoft.com/office/powerpoint/2010/main" val="14014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832102-1291-411D-9B0E-3E14C6794BB0}"/>
              </a:ext>
            </a:extLst>
          </p:cNvPr>
          <p:cNvSpPr>
            <a:spLocks noGrp="1"/>
          </p:cNvSpPr>
          <p:nvPr>
            <p:ph type="title"/>
          </p:nvPr>
        </p:nvSpPr>
        <p:spPr>
          <a:xfrm>
            <a:off x="585215" y="3035808"/>
            <a:ext cx="7402337" cy="498598"/>
          </a:xfrm>
        </p:spPr>
        <p:txBody>
          <a:bodyPr wrap="square" anchor="b">
            <a:normAutofit/>
          </a:bodyPr>
          <a:lstStyle/>
          <a:p>
            <a:pPr marL="0" indent="0">
              <a:buNone/>
            </a:pPr>
            <a:r>
              <a:rPr lang="en-US" sz="3300" dirty="0"/>
              <a:t>Get to Know the Tool</a:t>
            </a:r>
          </a:p>
        </p:txBody>
      </p:sp>
    </p:spTree>
    <p:extLst>
      <p:ext uri="{BB962C8B-B14F-4D97-AF65-F5344CB8AC3E}">
        <p14:creationId xmlns:p14="http://schemas.microsoft.com/office/powerpoint/2010/main" val="350857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Queries Overview</a:t>
            </a:r>
          </a:p>
        </p:txBody>
      </p:sp>
      <p:sp>
        <p:nvSpPr>
          <p:cNvPr id="5" name="Rectangle 4">
            <a:extLst>
              <a:ext uri="{FF2B5EF4-FFF2-40B4-BE49-F238E27FC236}">
                <a16:creationId xmlns:a16="http://schemas.microsoft.com/office/drawing/2014/main" id="{446D1ACF-01CE-498D-B375-836E5A6369A5}"/>
              </a:ext>
            </a:extLst>
          </p:cNvPr>
          <p:cNvSpPr/>
          <p:nvPr/>
        </p:nvSpPr>
        <p:spPr>
          <a:xfrm>
            <a:off x="157705" y="1400638"/>
            <a:ext cx="11786326" cy="4284514"/>
          </a:xfrm>
          <a:prstGeom prst="rect">
            <a:avLst/>
          </a:prstGeom>
        </p:spPr>
        <p:txBody>
          <a:bodyPr wrap="square">
            <a:spAutoFit/>
          </a:bodyPr>
          <a:lstStyle/>
          <a:p>
            <a:r>
              <a:rPr lang="en-US" sz="1961" dirty="0">
                <a:latin typeface="Segoe UI" pitchFamily="34" charset="0"/>
                <a:cs typeface="Segoe UI" pitchFamily="34" charset="0"/>
              </a:rPr>
              <a:t>Using Log Analytics queries is the way you manipulate at the data in Microsoft Sentinel.</a:t>
            </a:r>
          </a:p>
          <a:p>
            <a:endParaRPr lang="en-US" sz="1961" dirty="0">
              <a:latin typeface="Segoe UI" pitchFamily="34" charset="0"/>
              <a:cs typeface="Segoe UI" pitchFamily="34" charset="0"/>
            </a:endParaRPr>
          </a:p>
          <a:p>
            <a:r>
              <a:rPr lang="en-US" sz="1961" dirty="0">
                <a:latin typeface="Segoe UI" pitchFamily="34" charset="0"/>
                <a:cs typeface="Segoe UI" pitchFamily="34" charset="0"/>
              </a:rPr>
              <a:t>Log Analytics provides the following features for working with log queries:</a:t>
            </a:r>
          </a:p>
          <a:p>
            <a:endParaRPr lang="en-US" sz="1961" dirty="0">
              <a:latin typeface="Segoe UI" pitchFamily="34" charset="0"/>
              <a:cs typeface="Segoe UI" pitchFamily="34" charset="0"/>
            </a:endParaRPr>
          </a:p>
          <a:p>
            <a:pPr marL="336145" indent="-336145">
              <a:buFont typeface="Arial" panose="020B0604020202020204" pitchFamily="34" charset="0"/>
              <a:buChar char="•"/>
            </a:pPr>
            <a:r>
              <a:rPr lang="en-US" sz="1961" b="1" dirty="0">
                <a:latin typeface="Segoe UI" pitchFamily="34" charset="0"/>
                <a:cs typeface="Segoe UI" pitchFamily="34" charset="0"/>
              </a:rPr>
              <a:t>Multiple tabs </a:t>
            </a:r>
            <a:r>
              <a:rPr lang="en-US" sz="1961" dirty="0">
                <a:latin typeface="Segoe UI" pitchFamily="34" charset="0"/>
                <a:cs typeface="Segoe UI" pitchFamily="34" charset="0"/>
              </a:rPr>
              <a:t>– create separate tabs to work with multiple queries</a:t>
            </a:r>
          </a:p>
          <a:p>
            <a:pPr marL="336145" indent="-336145">
              <a:buFont typeface="Arial" panose="020B0604020202020204" pitchFamily="34" charset="0"/>
              <a:buChar char="•"/>
            </a:pPr>
            <a:r>
              <a:rPr lang="en-US" sz="1961" b="1" dirty="0">
                <a:latin typeface="Segoe UI" pitchFamily="34" charset="0"/>
                <a:cs typeface="Segoe UI" pitchFamily="34" charset="0"/>
              </a:rPr>
              <a:t>Rich visualizations </a:t>
            </a:r>
            <a:r>
              <a:rPr lang="en-US" sz="1961" dirty="0">
                <a:latin typeface="Segoe UI" pitchFamily="34" charset="0"/>
                <a:cs typeface="Segoe UI" pitchFamily="34" charset="0"/>
              </a:rPr>
              <a:t>– variety of charting options</a:t>
            </a:r>
          </a:p>
          <a:p>
            <a:pPr marL="336145" indent="-336145">
              <a:buFont typeface="Arial" panose="020B0604020202020204" pitchFamily="34" charset="0"/>
              <a:buChar char="•"/>
            </a:pPr>
            <a:r>
              <a:rPr lang="en-US" sz="1961" b="1" dirty="0">
                <a:latin typeface="Segoe UI" pitchFamily="34" charset="0"/>
                <a:cs typeface="Segoe UI" pitchFamily="34" charset="0"/>
              </a:rPr>
              <a:t>Improved Intellisense </a:t>
            </a:r>
            <a:r>
              <a:rPr lang="en-US" sz="1961" dirty="0">
                <a:latin typeface="Segoe UI" pitchFamily="34" charset="0"/>
                <a:cs typeface="Segoe UI" pitchFamily="34" charset="0"/>
              </a:rPr>
              <a:t>and </a:t>
            </a:r>
            <a:r>
              <a:rPr lang="en-US" sz="1961" dirty="0">
                <a:solidFill>
                  <a:srgbClr val="FF0000"/>
                </a:solidFill>
                <a:latin typeface="Segoe UI" pitchFamily="34" charset="0"/>
                <a:cs typeface="Segoe UI" pitchFamily="34" charset="0"/>
              </a:rPr>
              <a:t>language auto-completion (tab complete)</a:t>
            </a:r>
          </a:p>
          <a:p>
            <a:pPr marL="336145" indent="-336145">
              <a:buFont typeface="Arial" panose="020B0604020202020204" pitchFamily="34" charset="0"/>
              <a:buChar char="•"/>
            </a:pPr>
            <a:r>
              <a:rPr lang="en-US" sz="1961" b="1" dirty="0">
                <a:latin typeface="Segoe UI" pitchFamily="34" charset="0"/>
                <a:cs typeface="Segoe UI" pitchFamily="34" charset="0"/>
              </a:rPr>
              <a:t>Syntax highlighting </a:t>
            </a:r>
            <a:r>
              <a:rPr lang="en-US" sz="1961" dirty="0">
                <a:latin typeface="Segoe UI" pitchFamily="34" charset="0"/>
                <a:cs typeface="Segoe UI" pitchFamily="34" charset="0"/>
              </a:rPr>
              <a:t>– improves readability of queries</a:t>
            </a:r>
          </a:p>
          <a:p>
            <a:pPr marL="336145" indent="-336145">
              <a:buFont typeface="Arial" panose="020B0604020202020204" pitchFamily="34" charset="0"/>
              <a:buChar char="•"/>
            </a:pPr>
            <a:r>
              <a:rPr lang="en-US" sz="1961" b="1" dirty="0">
                <a:latin typeface="Segoe UI" pitchFamily="34" charset="0"/>
                <a:cs typeface="Segoe UI" pitchFamily="34" charset="0"/>
              </a:rPr>
              <a:t>Query explorer</a:t>
            </a:r>
            <a:r>
              <a:rPr lang="en-US" sz="1961" dirty="0">
                <a:latin typeface="Segoe UI" pitchFamily="34" charset="0"/>
                <a:cs typeface="Segoe UI" pitchFamily="34" charset="0"/>
              </a:rPr>
              <a:t> – access saved queries and functions</a:t>
            </a:r>
          </a:p>
          <a:p>
            <a:pPr marL="336145" indent="-336145">
              <a:buFont typeface="Arial" panose="020B0604020202020204" pitchFamily="34" charset="0"/>
              <a:buChar char="•"/>
            </a:pPr>
            <a:r>
              <a:rPr lang="en-US" sz="1961" b="1" dirty="0">
                <a:latin typeface="Segoe UI" pitchFamily="34" charset="0"/>
                <a:cs typeface="Segoe UI" pitchFamily="34" charset="0"/>
              </a:rPr>
              <a:t>Schema view </a:t>
            </a:r>
            <a:r>
              <a:rPr lang="en-US" sz="1961" dirty="0">
                <a:latin typeface="Segoe UI" pitchFamily="34" charset="0"/>
                <a:cs typeface="Segoe UI" pitchFamily="34" charset="0"/>
              </a:rPr>
              <a:t>– review the structure of your data to assist in writing queries</a:t>
            </a:r>
          </a:p>
          <a:p>
            <a:pPr marL="336145" indent="-336145">
              <a:buFont typeface="Arial" panose="020B0604020202020204" pitchFamily="34" charset="0"/>
              <a:buChar char="•"/>
            </a:pPr>
            <a:r>
              <a:rPr lang="en-US" sz="1961" b="1" dirty="0">
                <a:latin typeface="Segoe UI" pitchFamily="34" charset="0"/>
                <a:cs typeface="Segoe UI" pitchFamily="34" charset="0"/>
              </a:rPr>
              <a:t>Share </a:t>
            </a:r>
            <a:r>
              <a:rPr lang="en-US" sz="1961" dirty="0">
                <a:latin typeface="Segoe UI" pitchFamily="34" charset="0"/>
                <a:cs typeface="Segoe UI" pitchFamily="34" charset="0"/>
              </a:rPr>
              <a:t>– create links to queries, or pin queries to any shared Azure dashboard</a:t>
            </a:r>
          </a:p>
          <a:p>
            <a:pPr marL="336145" indent="-336145">
              <a:buFont typeface="Arial" panose="020B0604020202020204" pitchFamily="34" charset="0"/>
              <a:buChar char="•"/>
            </a:pPr>
            <a:r>
              <a:rPr lang="en-US" sz="1961" b="1" dirty="0">
                <a:latin typeface="Segoe UI" pitchFamily="34" charset="0"/>
                <a:cs typeface="Segoe UI" pitchFamily="34" charset="0"/>
              </a:rPr>
              <a:t>Smart Analytics </a:t>
            </a:r>
            <a:r>
              <a:rPr lang="en-US" sz="1961" dirty="0">
                <a:latin typeface="Segoe UI" pitchFamily="34" charset="0"/>
                <a:cs typeface="Segoe UI" pitchFamily="34" charset="0"/>
              </a:rPr>
              <a:t>- identifies spikes in your charts and a quick analysis of the cause</a:t>
            </a:r>
          </a:p>
          <a:p>
            <a:pPr marL="336145" indent="-336145">
              <a:buFont typeface="Arial" panose="020B0604020202020204" pitchFamily="34" charset="0"/>
              <a:buChar char="•"/>
            </a:pPr>
            <a:r>
              <a:rPr lang="en-US" sz="1961" b="1" dirty="0">
                <a:latin typeface="Segoe UI" pitchFamily="34" charset="0"/>
                <a:cs typeface="Segoe UI" pitchFamily="34" charset="0"/>
              </a:rPr>
              <a:t>Column selection </a:t>
            </a:r>
            <a:r>
              <a:rPr lang="en-US" sz="1961" dirty="0">
                <a:latin typeface="Segoe UI" pitchFamily="34" charset="0"/>
                <a:cs typeface="Segoe UI" pitchFamily="34" charset="0"/>
              </a:rPr>
              <a:t>– sort and group columns in the query results</a:t>
            </a:r>
          </a:p>
          <a:p>
            <a:endParaRPr lang="en-US" sz="1765" dirty="0"/>
          </a:p>
        </p:txBody>
      </p:sp>
    </p:spTree>
    <p:extLst>
      <p:ext uri="{BB962C8B-B14F-4D97-AF65-F5344CB8AC3E}">
        <p14:creationId xmlns:p14="http://schemas.microsoft.com/office/powerpoint/2010/main" val="113621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8655-C399-481A-AD25-102B6C92E7F3}"/>
              </a:ext>
            </a:extLst>
          </p:cNvPr>
          <p:cNvSpPr>
            <a:spLocks noGrp="1"/>
          </p:cNvSpPr>
          <p:nvPr>
            <p:ph type="title"/>
          </p:nvPr>
        </p:nvSpPr>
        <p:spPr>
          <a:xfrm>
            <a:off x="2368678" y="2893558"/>
            <a:ext cx="7454643" cy="1070883"/>
          </a:xfrm>
        </p:spPr>
        <p:txBody>
          <a:bodyPr/>
          <a:lstStyle/>
          <a:p>
            <a:pPr algn="ctr"/>
            <a:r>
              <a:rPr lang="en-US" dirty="0"/>
              <a:t>Log Analytics Demo</a:t>
            </a:r>
          </a:p>
        </p:txBody>
      </p:sp>
    </p:spTree>
    <p:extLst>
      <p:ext uri="{BB962C8B-B14F-4D97-AF65-F5344CB8AC3E}">
        <p14:creationId xmlns:p14="http://schemas.microsoft.com/office/powerpoint/2010/main" val="10911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6B80B6-FC91-49BD-9BAF-5E876B83177B}"/>
              </a:ext>
            </a:extLst>
          </p:cNvPr>
          <p:cNvSpPr>
            <a:spLocks noGrp="1"/>
          </p:cNvSpPr>
          <p:nvPr>
            <p:ph type="body" sz="quarter" idx="10"/>
          </p:nvPr>
        </p:nvSpPr>
        <p:spPr>
          <a:xfrm>
            <a:off x="493345" y="3429000"/>
            <a:ext cx="11205310" cy="724246"/>
          </a:xfrm>
        </p:spPr>
        <p:txBody>
          <a:bodyPr/>
          <a:lstStyle/>
          <a:p>
            <a:pPr marL="0" indent="0">
              <a:buNone/>
            </a:pPr>
            <a:r>
              <a:rPr lang="en-US" dirty="0">
                <a:solidFill>
                  <a:srgbClr val="92D050"/>
                </a:solidFill>
              </a:rPr>
              <a:t>aka.ms/</a:t>
            </a:r>
            <a:r>
              <a:rPr lang="en-US" dirty="0" err="1">
                <a:solidFill>
                  <a:srgbClr val="92D050"/>
                </a:solidFill>
              </a:rPr>
              <a:t>LADemo</a:t>
            </a:r>
            <a:endParaRPr lang="en-US" dirty="0">
              <a:solidFill>
                <a:srgbClr val="92D050"/>
              </a:solidFill>
            </a:endParaRPr>
          </a:p>
        </p:txBody>
      </p:sp>
      <p:sp>
        <p:nvSpPr>
          <p:cNvPr id="3" name="Text Placeholder 2">
            <a:extLst>
              <a:ext uri="{FF2B5EF4-FFF2-40B4-BE49-F238E27FC236}">
                <a16:creationId xmlns:a16="http://schemas.microsoft.com/office/drawing/2014/main" id="{BC4E660A-8EE2-4D52-85BE-8F838C3B40CF}"/>
              </a:ext>
            </a:extLst>
          </p:cNvPr>
          <p:cNvSpPr>
            <a:spLocks noGrp="1"/>
          </p:cNvSpPr>
          <p:nvPr>
            <p:ph type="body" sz="quarter" idx="11"/>
          </p:nvPr>
        </p:nvSpPr>
        <p:spPr>
          <a:xfrm>
            <a:off x="493345" y="2864351"/>
            <a:ext cx="11205310" cy="362087"/>
          </a:xfrm>
        </p:spPr>
        <p:txBody>
          <a:bodyPr/>
          <a:lstStyle/>
          <a:p>
            <a:r>
              <a:rPr lang="en-US" dirty="0"/>
              <a:t>Follow along…</a:t>
            </a:r>
          </a:p>
        </p:txBody>
      </p:sp>
      <p:sp>
        <p:nvSpPr>
          <p:cNvPr id="6" name="TextBox 5">
            <a:extLst>
              <a:ext uri="{FF2B5EF4-FFF2-40B4-BE49-F238E27FC236}">
                <a16:creationId xmlns:a16="http://schemas.microsoft.com/office/drawing/2014/main" id="{84E5D1E5-642A-4061-83A5-5DEFC01D9DE4}"/>
              </a:ext>
            </a:extLst>
          </p:cNvPr>
          <p:cNvSpPr txBox="1"/>
          <p:nvPr/>
        </p:nvSpPr>
        <p:spPr>
          <a:xfrm>
            <a:off x="5907024" y="5710166"/>
            <a:ext cx="6717792" cy="369332"/>
          </a:xfrm>
          <a:prstGeom prst="rect">
            <a:avLst/>
          </a:prstGeom>
          <a:noFill/>
        </p:spPr>
        <p:txBody>
          <a:bodyPr wrap="square">
            <a:spAutoFit/>
          </a:bodyPr>
          <a:lstStyle/>
          <a:p>
            <a:r>
              <a:rPr lang="en-US" sz="1800" dirty="0">
                <a:latin typeface="Segoe UI" pitchFamily="34" charset="0"/>
                <a:cs typeface="Segoe UI" pitchFamily="34" charset="0"/>
              </a:rPr>
              <a:t>It’s available to anyone with a Microsoft Account </a:t>
            </a:r>
            <a:r>
              <a:rPr lang="en-US" sz="1800" dirty="0">
                <a:latin typeface="Segoe UI" pitchFamily="34" charset="0"/>
                <a:cs typeface="Segoe UI" pitchFamily="34" charset="0"/>
                <a:sym typeface="Wingdings" panose="05000000000000000000" pitchFamily="2" charset="2"/>
              </a:rPr>
              <a:t></a:t>
            </a:r>
            <a:endParaRPr lang="en-US" sz="1800" dirty="0">
              <a:latin typeface="Segoe UI" pitchFamily="34" charset="0"/>
              <a:cs typeface="Segoe UI" pitchFamily="34" charset="0"/>
            </a:endParaRPr>
          </a:p>
        </p:txBody>
      </p:sp>
      <p:sp>
        <p:nvSpPr>
          <p:cNvPr id="7" name="Text Placeholder 14">
            <a:extLst>
              <a:ext uri="{FF2B5EF4-FFF2-40B4-BE49-F238E27FC236}">
                <a16:creationId xmlns:a16="http://schemas.microsoft.com/office/drawing/2014/main" id="{D84E8E12-1395-4B85-BDCF-11C565CECAC0}"/>
              </a:ext>
            </a:extLst>
          </p:cNvPr>
          <p:cNvSpPr txBox="1">
            <a:spLocks/>
          </p:cNvSpPr>
          <p:nvPr/>
        </p:nvSpPr>
        <p:spPr>
          <a:xfrm>
            <a:off x="493346" y="277605"/>
            <a:ext cx="11205310" cy="724246"/>
          </a:xfrm>
          <a:prstGeom prst="rect">
            <a:avLst/>
          </a:prstGeom>
        </p:spPr>
        <p:txBody>
          <a:bodyPr vert="horz" wrap="square" lIns="0" tIns="0" rIns="0" bIns="0" rtlCol="0" anchor="ctr">
            <a:noAutofit/>
          </a:bodyPr>
          <a:lstStyle>
            <a:lvl1pPr marL="228600" marR="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3725" kern="1200" spc="0" baseline="0" dirty="0" smtClean="0">
                <a:solidFill>
                  <a:schemeClr val="bg1"/>
                </a:solidFill>
                <a:latin typeface="+mj-lt"/>
                <a:ea typeface="Segoe UI Semibold" panose="020B0702040204020203" pitchFamily="34" charset="0"/>
                <a:cs typeface="Segoe UI Semibold" panose="020B0702040204020203" pitchFamily="34" charset="0"/>
              </a:defRPr>
            </a:lvl1pPr>
            <a:lvl2pPr marL="32942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Get to Know the Tool</a:t>
            </a:r>
          </a:p>
        </p:txBody>
      </p:sp>
    </p:spTree>
    <p:extLst>
      <p:ext uri="{BB962C8B-B14F-4D97-AF65-F5344CB8AC3E}">
        <p14:creationId xmlns:p14="http://schemas.microsoft.com/office/powerpoint/2010/main" val="234896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4D4F56-1867-881B-1E83-50EC6E3C8B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926122"/>
            <a:ext cx="12192000" cy="6840930"/>
          </a:xfrm>
          <a:prstGeom prst="rect">
            <a:avLst/>
          </a:prstGeom>
        </p:spPr>
      </p:pic>
      <p:sp>
        <p:nvSpPr>
          <p:cNvPr id="19" name="Speech Bubble: Rectangle with Corners Rounded 18">
            <a:extLst>
              <a:ext uri="{FF2B5EF4-FFF2-40B4-BE49-F238E27FC236}">
                <a16:creationId xmlns:a16="http://schemas.microsoft.com/office/drawing/2014/main" id="{DC6BC97D-91BF-45B9-937D-20FF2B5E1627}"/>
              </a:ext>
            </a:extLst>
          </p:cNvPr>
          <p:cNvSpPr/>
          <p:nvPr/>
        </p:nvSpPr>
        <p:spPr bwMode="auto">
          <a:xfrm>
            <a:off x="2144435" y="3531747"/>
            <a:ext cx="858949" cy="325611"/>
          </a:xfrm>
          <a:prstGeom prst="wedgeRoundRectCallout">
            <a:avLst>
              <a:gd name="adj1" fmla="val -97316"/>
              <a:gd name="adj2" fmla="val 223199"/>
              <a:gd name="adj3" fmla="val 16667"/>
            </a:avLst>
          </a:prstGeom>
          <a:solidFill>
            <a:schemeClr val="accent1"/>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Tables</a:t>
            </a:r>
          </a:p>
        </p:txBody>
      </p:sp>
      <p:sp>
        <p:nvSpPr>
          <p:cNvPr id="20" name="Speech Bubble: Rectangle with Corners Rounded 19">
            <a:extLst>
              <a:ext uri="{FF2B5EF4-FFF2-40B4-BE49-F238E27FC236}">
                <a16:creationId xmlns:a16="http://schemas.microsoft.com/office/drawing/2014/main" id="{C1DED719-D08D-D425-D46A-7355E0104DF5}"/>
              </a:ext>
            </a:extLst>
          </p:cNvPr>
          <p:cNvSpPr/>
          <p:nvPr/>
        </p:nvSpPr>
        <p:spPr bwMode="auto">
          <a:xfrm>
            <a:off x="2383817" y="5570110"/>
            <a:ext cx="990601" cy="570785"/>
          </a:xfrm>
          <a:prstGeom prst="wedgeRoundRectCallout">
            <a:avLst>
              <a:gd name="adj1" fmla="val -94427"/>
              <a:gd name="adj2" fmla="val 45321"/>
              <a:gd name="adj3" fmla="val 16667"/>
            </a:avLst>
          </a:prstGeom>
          <a:solidFill>
            <a:schemeClr val="accent1"/>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Typed columns</a:t>
            </a:r>
          </a:p>
        </p:txBody>
      </p:sp>
      <p:sp>
        <p:nvSpPr>
          <p:cNvPr id="21" name="Speech Bubble: Rectangle with Corners Rounded 20">
            <a:extLst>
              <a:ext uri="{FF2B5EF4-FFF2-40B4-BE49-F238E27FC236}">
                <a16:creationId xmlns:a16="http://schemas.microsoft.com/office/drawing/2014/main" id="{A196695B-9B8A-F856-3E6C-D5DE6C416E79}"/>
              </a:ext>
            </a:extLst>
          </p:cNvPr>
          <p:cNvSpPr/>
          <p:nvPr/>
        </p:nvSpPr>
        <p:spPr bwMode="auto">
          <a:xfrm>
            <a:off x="6838075" y="2435601"/>
            <a:ext cx="990601" cy="570785"/>
          </a:xfrm>
          <a:prstGeom prst="wedgeRoundRectCallout">
            <a:avLst>
              <a:gd name="adj1" fmla="val -332119"/>
              <a:gd name="adj2" fmla="val -84174"/>
              <a:gd name="adj3" fmla="val 16667"/>
            </a:avLst>
          </a:prstGeom>
          <a:solidFill>
            <a:schemeClr val="accent1"/>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Query window</a:t>
            </a:r>
          </a:p>
        </p:txBody>
      </p:sp>
      <p:sp>
        <p:nvSpPr>
          <p:cNvPr id="22" name="Speech Bubble: Rectangle with Corners Rounded 21">
            <a:extLst>
              <a:ext uri="{FF2B5EF4-FFF2-40B4-BE49-F238E27FC236}">
                <a16:creationId xmlns:a16="http://schemas.microsoft.com/office/drawing/2014/main" id="{FE30BFA4-8C0B-A948-8588-3CF8E758BC40}"/>
              </a:ext>
            </a:extLst>
          </p:cNvPr>
          <p:cNvSpPr/>
          <p:nvPr/>
        </p:nvSpPr>
        <p:spPr bwMode="auto">
          <a:xfrm>
            <a:off x="9053781" y="4999325"/>
            <a:ext cx="990601" cy="570785"/>
          </a:xfrm>
          <a:prstGeom prst="wedgeRoundRectCallout">
            <a:avLst>
              <a:gd name="adj1" fmla="val -229042"/>
              <a:gd name="adj2" fmla="val 208353"/>
              <a:gd name="adj3" fmla="val 16667"/>
            </a:avLst>
          </a:prstGeom>
          <a:solidFill>
            <a:schemeClr val="accent1"/>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Results pane</a:t>
            </a:r>
          </a:p>
        </p:txBody>
      </p:sp>
      <p:sp>
        <p:nvSpPr>
          <p:cNvPr id="23" name="Speech Bubble: Rectangle with Corners Rounded 22">
            <a:extLst>
              <a:ext uri="{FF2B5EF4-FFF2-40B4-BE49-F238E27FC236}">
                <a16:creationId xmlns:a16="http://schemas.microsoft.com/office/drawing/2014/main" id="{FDB33B90-203E-C39A-9024-82226484EA3D}"/>
              </a:ext>
            </a:extLst>
          </p:cNvPr>
          <p:cNvSpPr/>
          <p:nvPr/>
        </p:nvSpPr>
        <p:spPr bwMode="auto">
          <a:xfrm>
            <a:off x="9121027" y="2557211"/>
            <a:ext cx="990601" cy="570785"/>
          </a:xfrm>
          <a:prstGeom prst="wedgeRoundRectCallout">
            <a:avLst>
              <a:gd name="adj1" fmla="val -120289"/>
              <a:gd name="adj2" fmla="val -98278"/>
              <a:gd name="adj3" fmla="val 16667"/>
            </a:avLst>
          </a:prstGeom>
          <a:solidFill>
            <a:schemeClr val="accent1"/>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The ribbon</a:t>
            </a:r>
          </a:p>
        </p:txBody>
      </p:sp>
      <p:sp>
        <p:nvSpPr>
          <p:cNvPr id="24" name="Speech Bubble: Rectangle with Corners Rounded 23">
            <a:extLst>
              <a:ext uri="{FF2B5EF4-FFF2-40B4-BE49-F238E27FC236}">
                <a16:creationId xmlns:a16="http://schemas.microsoft.com/office/drawing/2014/main" id="{C7D3BC26-FEFF-5354-FA7A-7399D51F0447}"/>
              </a:ext>
            </a:extLst>
          </p:cNvPr>
          <p:cNvSpPr/>
          <p:nvPr/>
        </p:nvSpPr>
        <p:spPr bwMode="auto">
          <a:xfrm>
            <a:off x="5749675" y="3694552"/>
            <a:ext cx="990601" cy="570785"/>
          </a:xfrm>
          <a:prstGeom prst="wedgeRoundRectCallout">
            <a:avLst>
              <a:gd name="adj1" fmla="val -207437"/>
              <a:gd name="adj2" fmla="val -128506"/>
              <a:gd name="adj3" fmla="val 16667"/>
            </a:avLst>
          </a:prstGeom>
          <a:solidFill>
            <a:schemeClr val="accent1"/>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Column chooser</a:t>
            </a:r>
          </a:p>
        </p:txBody>
      </p:sp>
      <p:pic>
        <p:nvPicPr>
          <p:cNvPr id="26" name="Picture 25">
            <a:extLst>
              <a:ext uri="{FF2B5EF4-FFF2-40B4-BE49-F238E27FC236}">
                <a16:creationId xmlns:a16="http://schemas.microsoft.com/office/drawing/2014/main" id="{E3376A6F-93E4-4311-803A-2226FE735F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89631" y="1775105"/>
            <a:ext cx="7849695" cy="482196"/>
          </a:xfrm>
          <a:prstGeom prst="rect">
            <a:avLst/>
          </a:prstGeom>
        </p:spPr>
      </p:pic>
      <p:sp>
        <p:nvSpPr>
          <p:cNvPr id="5" name="Title 4">
            <a:extLst>
              <a:ext uri="{FF2B5EF4-FFF2-40B4-BE49-F238E27FC236}">
                <a16:creationId xmlns:a16="http://schemas.microsoft.com/office/drawing/2014/main" id="{12C9BBF1-D39C-7264-7150-98D3E4959BC3}"/>
              </a:ext>
            </a:extLst>
          </p:cNvPr>
          <p:cNvSpPr>
            <a:spLocks noGrp="1"/>
          </p:cNvSpPr>
          <p:nvPr>
            <p:ph type="title"/>
          </p:nvPr>
        </p:nvSpPr>
        <p:spPr>
          <a:xfrm>
            <a:off x="0" y="0"/>
            <a:ext cx="12192000" cy="1130968"/>
          </a:xfrm>
          <a:solidFill>
            <a:srgbClr val="92D050"/>
          </a:solidFill>
        </p:spPr>
        <p:txBody>
          <a:bodyPr/>
          <a:lstStyle/>
          <a:p>
            <a:pPr algn="ctr"/>
            <a:r>
              <a:rPr lang="en-US" dirty="0">
                <a:solidFill>
                  <a:schemeClr val="bg2"/>
                </a:solidFill>
              </a:rPr>
              <a:t>Query Window Overview</a:t>
            </a:r>
          </a:p>
        </p:txBody>
      </p:sp>
    </p:spTree>
    <p:extLst>
      <p:ext uri="{BB962C8B-B14F-4D97-AF65-F5344CB8AC3E}">
        <p14:creationId xmlns:p14="http://schemas.microsoft.com/office/powerpoint/2010/main" val="3853345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21" presetClass="entr" presetSubtype="1"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heel(1)">
                                      <p:cBhvr>
                                        <p:cTn id="26" dur="20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93EEED-680A-46F9-A0CC-B169D8349E23}"/>
              </a:ext>
            </a:extLst>
          </p:cNvPr>
          <p:cNvSpPr>
            <a:spLocks noGrp="1"/>
          </p:cNvSpPr>
          <p:nvPr>
            <p:ph type="body" sz="quarter" idx="10"/>
          </p:nvPr>
        </p:nvSpPr>
        <p:spPr/>
        <p:txBody>
          <a:bodyPr/>
          <a:lstStyle/>
          <a:p>
            <a:pPr marL="0" indent="0">
              <a:buNone/>
            </a:pPr>
            <a:r>
              <a:rPr lang="en-US" dirty="0"/>
              <a:t>Keyboarding Tip(s)</a:t>
            </a:r>
          </a:p>
        </p:txBody>
      </p:sp>
      <p:sp>
        <p:nvSpPr>
          <p:cNvPr id="3" name="Text Placeholder 2">
            <a:extLst>
              <a:ext uri="{FF2B5EF4-FFF2-40B4-BE49-F238E27FC236}">
                <a16:creationId xmlns:a16="http://schemas.microsoft.com/office/drawing/2014/main" id="{43AEF9BE-2C62-4D06-84C1-11BCF11C656D}"/>
              </a:ext>
            </a:extLst>
          </p:cNvPr>
          <p:cNvSpPr>
            <a:spLocks noGrp="1"/>
          </p:cNvSpPr>
          <p:nvPr>
            <p:ph type="body" sz="quarter" idx="11"/>
          </p:nvPr>
        </p:nvSpPr>
        <p:spPr/>
        <p:txBody>
          <a:bodyPr/>
          <a:lstStyle/>
          <a:p>
            <a:endParaRPr lang="en-US" dirty="0"/>
          </a:p>
        </p:txBody>
      </p:sp>
      <p:pic>
        <p:nvPicPr>
          <p:cNvPr id="4" name="Picture 3">
            <a:extLst>
              <a:ext uri="{FF2B5EF4-FFF2-40B4-BE49-F238E27FC236}">
                <a16:creationId xmlns:a16="http://schemas.microsoft.com/office/drawing/2014/main" id="{44481F00-F748-49D1-8B1A-0F8D930B8487}"/>
              </a:ext>
            </a:extLst>
          </p:cNvPr>
          <p:cNvPicPr>
            <a:picLocks noChangeAspect="1"/>
          </p:cNvPicPr>
          <p:nvPr/>
        </p:nvPicPr>
        <p:blipFill>
          <a:blip r:embed="rId3"/>
          <a:stretch>
            <a:fillRect/>
          </a:stretch>
        </p:blipFill>
        <p:spPr>
          <a:xfrm>
            <a:off x="1658545" y="1509123"/>
            <a:ext cx="3876190" cy="2114286"/>
          </a:xfrm>
          <a:prstGeom prst="rect">
            <a:avLst/>
          </a:prstGeom>
        </p:spPr>
      </p:pic>
      <p:pic>
        <p:nvPicPr>
          <p:cNvPr id="1026" name="Picture 2">
            <a:extLst>
              <a:ext uri="{FF2B5EF4-FFF2-40B4-BE49-F238E27FC236}">
                <a16:creationId xmlns:a16="http://schemas.microsoft.com/office/drawing/2014/main" id="{10971B75-841F-444B-A3FE-AE0485FBAB9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98820" y="3234592"/>
            <a:ext cx="5105400" cy="3276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6949DCC-ACAC-4638-8F26-ED2208BAF1C4}"/>
              </a:ext>
            </a:extLst>
          </p:cNvPr>
          <p:cNvSpPr txBox="1"/>
          <p:nvPr/>
        </p:nvSpPr>
        <p:spPr>
          <a:xfrm>
            <a:off x="1249680" y="1324457"/>
            <a:ext cx="6717792" cy="369332"/>
          </a:xfrm>
          <a:prstGeom prst="rect">
            <a:avLst/>
          </a:prstGeom>
          <a:noFill/>
        </p:spPr>
        <p:txBody>
          <a:bodyPr wrap="square">
            <a:spAutoFit/>
          </a:bodyPr>
          <a:lstStyle/>
          <a:p>
            <a:r>
              <a:rPr lang="en-US" dirty="0"/>
              <a:t>Shift + Enter = Run the query</a:t>
            </a:r>
          </a:p>
        </p:txBody>
      </p:sp>
      <p:sp>
        <p:nvSpPr>
          <p:cNvPr id="9" name="TextBox 8">
            <a:extLst>
              <a:ext uri="{FF2B5EF4-FFF2-40B4-BE49-F238E27FC236}">
                <a16:creationId xmlns:a16="http://schemas.microsoft.com/office/drawing/2014/main" id="{C7D16962-0E7C-49EA-A869-CFE0B7FF1127}"/>
              </a:ext>
            </a:extLst>
          </p:cNvPr>
          <p:cNvSpPr txBox="1"/>
          <p:nvPr/>
        </p:nvSpPr>
        <p:spPr>
          <a:xfrm>
            <a:off x="5943600" y="2778091"/>
            <a:ext cx="6717792" cy="369332"/>
          </a:xfrm>
          <a:prstGeom prst="rect">
            <a:avLst/>
          </a:prstGeom>
          <a:noFill/>
        </p:spPr>
        <p:txBody>
          <a:bodyPr wrap="square">
            <a:spAutoFit/>
          </a:bodyPr>
          <a:lstStyle/>
          <a:p>
            <a:r>
              <a:rPr lang="en-US" dirty="0"/>
              <a:t>Ctrl + Enter = New line/start a command</a:t>
            </a:r>
          </a:p>
        </p:txBody>
      </p:sp>
    </p:spTree>
    <p:extLst>
      <p:ext uri="{BB962C8B-B14F-4D97-AF65-F5344CB8AC3E}">
        <p14:creationId xmlns:p14="http://schemas.microsoft.com/office/powerpoint/2010/main" val="307369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A00913-E3C9-1E0E-36B4-845982CFC292}"/>
              </a:ext>
            </a:extLst>
          </p:cNvPr>
          <p:cNvSpPr>
            <a:spLocks noGrp="1"/>
          </p:cNvSpPr>
          <p:nvPr>
            <p:ph type="body" sz="quarter" idx="10"/>
          </p:nvPr>
        </p:nvSpPr>
        <p:spPr/>
        <p:txBody>
          <a:bodyPr/>
          <a:lstStyle/>
          <a:p>
            <a:pPr marL="0" indent="0">
              <a:buNone/>
            </a:pPr>
            <a:r>
              <a:rPr lang="en-US" dirty="0"/>
              <a:t>Different Demo Environments</a:t>
            </a:r>
          </a:p>
        </p:txBody>
      </p:sp>
      <p:sp>
        <p:nvSpPr>
          <p:cNvPr id="3" name="Text Placeholder 2">
            <a:extLst>
              <a:ext uri="{FF2B5EF4-FFF2-40B4-BE49-F238E27FC236}">
                <a16:creationId xmlns:a16="http://schemas.microsoft.com/office/drawing/2014/main" id="{A1AE40AA-3F8B-5AE7-67D1-2F58F1E01B98}"/>
              </a:ext>
            </a:extLst>
          </p:cNvPr>
          <p:cNvSpPr>
            <a:spLocks noGrp="1"/>
          </p:cNvSpPr>
          <p:nvPr>
            <p:ph type="body" sz="quarter" idx="11"/>
          </p:nvPr>
        </p:nvSpPr>
        <p:spPr>
          <a:xfrm>
            <a:off x="493345" y="2598003"/>
            <a:ext cx="11205310" cy="1348061"/>
          </a:xfrm>
        </p:spPr>
        <p:txBody>
          <a:bodyPr/>
          <a:lstStyle/>
          <a:p>
            <a:pPr algn="ctr"/>
            <a:r>
              <a:rPr lang="en-US" sz="5400" dirty="0"/>
              <a:t>KQL Playground vs. Kusto Free</a:t>
            </a:r>
          </a:p>
          <a:p>
            <a:r>
              <a:rPr lang="en-US" sz="2800" dirty="0">
                <a:solidFill>
                  <a:schemeClr val="accent2">
                    <a:lumMod val="50000"/>
                    <a:lumOff val="50000"/>
                  </a:schemeClr>
                </a:solidFill>
              </a:rPr>
              <a:t>                          https://aka.ms/LADemo</a:t>
            </a:r>
            <a:r>
              <a:rPr lang="en-US" sz="2800" dirty="0"/>
              <a:t> vs. </a:t>
            </a:r>
            <a:r>
              <a:rPr lang="en-US" sz="2800" dirty="0">
                <a:solidFill>
                  <a:schemeClr val="accent2">
                    <a:lumMod val="50000"/>
                    <a:lumOff val="50000"/>
                  </a:schemeClr>
                </a:solidFill>
              </a:rPr>
              <a:t>https://aka.ms/KustoFree </a:t>
            </a:r>
          </a:p>
        </p:txBody>
      </p:sp>
    </p:spTree>
    <p:extLst>
      <p:ext uri="{BB962C8B-B14F-4D97-AF65-F5344CB8AC3E}">
        <p14:creationId xmlns:p14="http://schemas.microsoft.com/office/powerpoint/2010/main" val="290500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832102-1291-411D-9B0E-3E14C6794BB0}"/>
              </a:ext>
            </a:extLst>
          </p:cNvPr>
          <p:cNvSpPr>
            <a:spLocks noGrp="1"/>
          </p:cNvSpPr>
          <p:nvPr>
            <p:ph type="title"/>
          </p:nvPr>
        </p:nvSpPr>
        <p:spPr>
          <a:xfrm>
            <a:off x="585216" y="3035808"/>
            <a:ext cx="6400800" cy="498598"/>
          </a:xfrm>
        </p:spPr>
        <p:txBody>
          <a:bodyPr wrap="square" anchor="b">
            <a:normAutofit/>
          </a:bodyPr>
          <a:lstStyle/>
          <a:p>
            <a:pPr marL="0" indent="0">
              <a:buNone/>
            </a:pPr>
            <a:r>
              <a:rPr lang="en-US" sz="3300" dirty="0"/>
              <a:t>Understanding KQL</a:t>
            </a:r>
          </a:p>
        </p:txBody>
      </p:sp>
    </p:spTree>
    <p:extLst>
      <p:ext uri="{BB962C8B-B14F-4D97-AF65-F5344CB8AC3E}">
        <p14:creationId xmlns:p14="http://schemas.microsoft.com/office/powerpoint/2010/main" val="361752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Get started with Log Analytics</a:t>
            </a:r>
          </a:p>
        </p:txBody>
      </p:sp>
      <p:sp>
        <p:nvSpPr>
          <p:cNvPr id="3" name="Rectangle 2">
            <a:extLst>
              <a:ext uri="{FF2B5EF4-FFF2-40B4-BE49-F238E27FC236}">
                <a16:creationId xmlns:a16="http://schemas.microsoft.com/office/drawing/2014/main" id="{42122217-DB73-4E50-82F3-6A1EFB512471}"/>
              </a:ext>
            </a:extLst>
          </p:cNvPr>
          <p:cNvSpPr/>
          <p:nvPr/>
        </p:nvSpPr>
        <p:spPr>
          <a:xfrm>
            <a:off x="414106" y="1599828"/>
            <a:ext cx="3544216" cy="452590"/>
          </a:xfrm>
          <a:prstGeom prst="rect">
            <a:avLst/>
          </a:prstGeom>
        </p:spPr>
        <p:txBody>
          <a:bodyPr wrap="none">
            <a:spAutoFit/>
          </a:bodyPr>
          <a:lstStyle/>
          <a:p>
            <a:pPr defTabSz="914367"/>
            <a:r>
              <a:rPr lang="en-US" sz="2353" b="1" dirty="0">
                <a:latin typeface="Segoe UI" pitchFamily="34" charset="0"/>
                <a:cs typeface="Segoe UI" pitchFamily="34" charset="0"/>
              </a:rPr>
              <a:t>Understanding the pipe</a:t>
            </a:r>
          </a:p>
        </p:txBody>
      </p:sp>
      <p:sp>
        <p:nvSpPr>
          <p:cNvPr id="2" name="Rectangle 1">
            <a:extLst>
              <a:ext uri="{FF2B5EF4-FFF2-40B4-BE49-F238E27FC236}">
                <a16:creationId xmlns:a16="http://schemas.microsoft.com/office/drawing/2014/main" id="{457F3270-3D54-4F6A-9A53-71B077278FF7}"/>
              </a:ext>
            </a:extLst>
          </p:cNvPr>
          <p:cNvSpPr/>
          <p:nvPr/>
        </p:nvSpPr>
        <p:spPr>
          <a:xfrm>
            <a:off x="10875264" y="2426208"/>
            <a:ext cx="914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extBox 3">
            <a:extLst>
              <a:ext uri="{FF2B5EF4-FFF2-40B4-BE49-F238E27FC236}">
                <a16:creationId xmlns:a16="http://schemas.microsoft.com/office/drawing/2014/main" id="{63E025E0-0411-48A3-99DF-18E927954935}"/>
              </a:ext>
            </a:extLst>
          </p:cNvPr>
          <p:cNvSpPr txBox="1"/>
          <p:nvPr/>
        </p:nvSpPr>
        <p:spPr>
          <a:xfrm>
            <a:off x="10731005" y="2448537"/>
            <a:ext cx="1202917" cy="257683"/>
          </a:xfrm>
          <a:prstGeom prst="rect">
            <a:avLst/>
          </a:prstGeom>
        </p:spPr>
        <p:txBody>
          <a:bodyPr vert="horz" wrap="square" lIns="93260" tIns="93260" rIns="93260" bIns="93260" rtlCol="0" anchor="ctr">
            <a:noAutofit/>
          </a:bodyPr>
          <a:lstStyle/>
          <a:p>
            <a:pPr algn="ctr" defTabSz="951026">
              <a:lnSpc>
                <a:spcPct val="90000"/>
              </a:lnSpc>
              <a:spcAft>
                <a:spcPts val="612"/>
              </a:spcAft>
            </a:pPr>
            <a:r>
              <a:rPr lang="en-US" b="1" dirty="0">
                <a:solidFill>
                  <a:schemeClr val="bg2"/>
                </a:solidFill>
                <a:latin typeface="Consolas" panose="020B0609020204030204" pitchFamily="49" charset="0"/>
                <a:ea typeface="Segoe UI" pitchFamily="34" charset="0"/>
                <a:cs typeface="Segoe UI Light" panose="020B0502040204020203" pitchFamily="34" charset="0"/>
              </a:rPr>
              <a:t>Count_</a:t>
            </a:r>
          </a:p>
        </p:txBody>
      </p:sp>
      <p:pic>
        <p:nvPicPr>
          <p:cNvPr id="6" name="Picture 5">
            <a:extLst>
              <a:ext uri="{FF2B5EF4-FFF2-40B4-BE49-F238E27FC236}">
                <a16:creationId xmlns:a16="http://schemas.microsoft.com/office/drawing/2014/main" id="{454F4545-F206-1A81-FD33-FDC2284C82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2587" y="2155305"/>
            <a:ext cx="11866826" cy="4202105"/>
          </a:xfrm>
          <a:prstGeom prst="rect">
            <a:avLst/>
          </a:prstGeom>
        </p:spPr>
      </p:pic>
    </p:spTree>
    <p:extLst>
      <p:ext uri="{BB962C8B-B14F-4D97-AF65-F5344CB8AC3E}">
        <p14:creationId xmlns:p14="http://schemas.microsoft.com/office/powerpoint/2010/main" val="19676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(The Essence) Structure of KQL Queries</a:t>
            </a:r>
          </a:p>
        </p:txBody>
      </p:sp>
      <p:sp>
        <p:nvSpPr>
          <p:cNvPr id="2" name="Rectangle: Rounded Corners 1">
            <a:extLst>
              <a:ext uri="{FF2B5EF4-FFF2-40B4-BE49-F238E27FC236}">
                <a16:creationId xmlns:a16="http://schemas.microsoft.com/office/drawing/2014/main" id="{F5035536-B788-5227-AFE2-29123B2C3C15}"/>
              </a:ext>
            </a:extLst>
          </p:cNvPr>
          <p:cNvSpPr/>
          <p:nvPr/>
        </p:nvSpPr>
        <p:spPr>
          <a:xfrm>
            <a:off x="2246478" y="3051842"/>
            <a:ext cx="5166888" cy="2538052"/>
          </a:xfrm>
          <a:prstGeom prst="roundRect">
            <a:avLst/>
          </a:prstGeom>
          <a:gradFill flip="none" rotWithShape="1">
            <a:gsLst>
              <a:gs pos="0">
                <a:srgbClr val="4472C4">
                  <a:lumMod val="67000"/>
                </a:srgbClr>
              </a:gs>
              <a:gs pos="16000">
                <a:srgbClr val="4472C4">
                  <a:lumMod val="97000"/>
                  <a:lumOff val="3000"/>
                </a:srgbClr>
              </a:gs>
              <a:gs pos="37000">
                <a:srgbClr val="4472C4">
                  <a:lumMod val="60000"/>
                  <a:lumOff val="40000"/>
                </a:srgbClr>
              </a:gs>
            </a:gsLst>
            <a:lin ang="16200000" scaled="1"/>
            <a:tileRect/>
          </a:gradFill>
          <a:ln>
            <a:noFill/>
          </a:ln>
          <a:effectLst>
            <a:outerShdw blurRad="50800" dist="38100" dir="2700000" algn="tl" rotWithShape="0">
              <a:prstClr val="black">
                <a:alpha val="40000"/>
              </a:prstClr>
            </a:outerShdw>
          </a:effectLst>
        </p:spPr>
        <p:txBody>
          <a:bodyPr rtlCol="0" anchor="ctr"/>
          <a:lstStyle/>
          <a:p>
            <a:pPr defTabSz="914225">
              <a:defRPr/>
            </a:pPr>
            <a:r>
              <a:rPr lang="de-DE" kern="0">
                <a:solidFill>
                  <a:prstClr val="black"/>
                </a:solidFill>
                <a:latin typeface="Calibri" panose="020F0502020204030204"/>
              </a:rPr>
              <a:t> SecurityEvent </a:t>
            </a:r>
            <a:endParaRPr lang="en-US" kern="0">
              <a:solidFill>
                <a:prstClr val="black"/>
              </a:solidFill>
              <a:latin typeface="Calibri" panose="020F0502020204030204"/>
            </a:endParaRPr>
          </a:p>
          <a:p>
            <a:pPr defTabSz="914225">
              <a:defRPr/>
            </a:pPr>
            <a:r>
              <a:rPr lang="de-DE" kern="0">
                <a:solidFill>
                  <a:prstClr val="black"/>
                </a:solidFill>
                <a:latin typeface="Calibri" panose="020F0502020204030204"/>
              </a:rPr>
              <a:t>| where TimeGenerated  &gt; ago (1h)</a:t>
            </a:r>
            <a:endParaRPr lang="en-US" kern="0">
              <a:solidFill>
                <a:prstClr val="black"/>
              </a:solidFill>
              <a:latin typeface="Calibri" panose="020F0502020204030204"/>
            </a:endParaRPr>
          </a:p>
          <a:p>
            <a:pPr defTabSz="914225">
              <a:defRPr/>
            </a:pPr>
            <a:r>
              <a:rPr lang="de-DE" kern="0">
                <a:solidFill>
                  <a:prstClr val="black"/>
                </a:solidFill>
                <a:latin typeface="Calibri" panose="020F0502020204030204"/>
              </a:rPr>
              <a:t>| where EventID == 4624</a:t>
            </a:r>
            <a:endParaRPr lang="en-US" kern="0">
              <a:solidFill>
                <a:prstClr val="black"/>
              </a:solidFill>
              <a:latin typeface="Calibri" panose="020F0502020204030204"/>
            </a:endParaRPr>
          </a:p>
          <a:p>
            <a:pPr defTabSz="914225">
              <a:defRPr/>
            </a:pPr>
            <a:r>
              <a:rPr lang="de-DE" kern="0">
                <a:solidFill>
                  <a:prstClr val="black"/>
                </a:solidFill>
                <a:latin typeface="Calibri" panose="020F0502020204030204"/>
              </a:rPr>
              <a:t>| summarize count() by Account</a:t>
            </a:r>
            <a:endParaRPr lang="en-US" kern="0">
              <a:solidFill>
                <a:prstClr val="black"/>
              </a:solidFill>
              <a:latin typeface="Calibri" panose="020F0502020204030204"/>
            </a:endParaRPr>
          </a:p>
          <a:p>
            <a:pPr defTabSz="914225">
              <a:defRPr/>
            </a:pPr>
            <a:r>
              <a:rPr lang="de-DE" kern="0">
                <a:solidFill>
                  <a:prstClr val="black"/>
                </a:solidFill>
                <a:latin typeface="Calibri" panose="020F0502020204030204"/>
              </a:rPr>
              <a:t>| order by Account asc </a:t>
            </a:r>
            <a:endParaRPr lang="en-US" kern="0">
              <a:solidFill>
                <a:prstClr val="black"/>
              </a:solidFill>
              <a:latin typeface="Calibri" panose="020F0502020204030204"/>
            </a:endParaRPr>
          </a:p>
          <a:p>
            <a:pPr defTabSz="914225">
              <a:defRPr/>
            </a:pPr>
            <a:r>
              <a:rPr lang="de-DE" kern="0">
                <a:solidFill>
                  <a:prstClr val="black"/>
                </a:solidFill>
                <a:latin typeface="Calibri" panose="020F0502020204030204"/>
              </a:rPr>
              <a:t>| project Account , SuccessfulLogons = count_ </a:t>
            </a:r>
            <a:endParaRPr lang="en-US" kern="0">
              <a:solidFill>
                <a:prstClr val="black"/>
              </a:solidFill>
              <a:latin typeface="Calibri" panose="020F0502020204030204"/>
            </a:endParaRPr>
          </a:p>
        </p:txBody>
      </p:sp>
      <p:grpSp>
        <p:nvGrpSpPr>
          <p:cNvPr id="3" name="Group 2">
            <a:extLst>
              <a:ext uri="{FF2B5EF4-FFF2-40B4-BE49-F238E27FC236}">
                <a16:creationId xmlns:a16="http://schemas.microsoft.com/office/drawing/2014/main" id="{85D1C644-F5BF-0AF5-2006-AF9D1BA4176E}"/>
              </a:ext>
            </a:extLst>
          </p:cNvPr>
          <p:cNvGrpSpPr/>
          <p:nvPr/>
        </p:nvGrpSpPr>
        <p:grpSpPr>
          <a:xfrm>
            <a:off x="3003462" y="1903726"/>
            <a:ext cx="2176153" cy="1578267"/>
            <a:chOff x="919163" y="2357439"/>
            <a:chExt cx="1385887" cy="1710154"/>
          </a:xfrm>
        </p:grpSpPr>
        <p:sp>
          <p:nvSpPr>
            <p:cNvPr id="5" name="Rectangle 4">
              <a:extLst>
                <a:ext uri="{FF2B5EF4-FFF2-40B4-BE49-F238E27FC236}">
                  <a16:creationId xmlns:a16="http://schemas.microsoft.com/office/drawing/2014/main" id="{2004BA92-3F4F-1938-2157-8CEB64D987D5}"/>
                </a:ext>
              </a:extLst>
            </p:cNvPr>
            <p:cNvSpPr/>
            <p:nvPr/>
          </p:nvSpPr>
          <p:spPr>
            <a:xfrm>
              <a:off x="919163" y="2357439"/>
              <a:ext cx="1385887" cy="72389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225">
                <a:defRPr/>
              </a:pPr>
              <a:r>
                <a:rPr lang="en-US" sz="1765" b="1" kern="0">
                  <a:solidFill>
                    <a:prstClr val="black"/>
                  </a:solidFill>
                </a:rPr>
                <a:t>Table</a:t>
              </a:r>
            </a:p>
            <a:p>
              <a:pPr algn="ctr" defTabSz="914225">
                <a:defRPr/>
              </a:pPr>
              <a:r>
                <a:rPr lang="en-US" sz="1765" kern="0">
                  <a:solidFill>
                    <a:prstClr val="black"/>
                  </a:solidFill>
                </a:rPr>
                <a:t>What?</a:t>
              </a:r>
            </a:p>
          </p:txBody>
        </p:sp>
        <p:cxnSp>
          <p:nvCxnSpPr>
            <p:cNvPr id="6" name="Straight Arrow Connector 5">
              <a:extLst>
                <a:ext uri="{FF2B5EF4-FFF2-40B4-BE49-F238E27FC236}">
                  <a16:creationId xmlns:a16="http://schemas.microsoft.com/office/drawing/2014/main" id="{51829423-ECF5-71AF-62EC-8DC40120E11D}"/>
                </a:ext>
              </a:extLst>
            </p:cNvPr>
            <p:cNvCxnSpPr>
              <a:cxnSpLocks/>
              <a:stCxn id="5" idx="2"/>
            </p:cNvCxnSpPr>
            <p:nvPr/>
          </p:nvCxnSpPr>
          <p:spPr>
            <a:xfrm flipH="1">
              <a:off x="1101838" y="3081338"/>
              <a:ext cx="510269" cy="986255"/>
            </a:xfrm>
            <a:prstGeom prst="straightConnector1">
              <a:avLst/>
            </a:prstGeom>
            <a:noFill/>
            <a:ln w="38100" cap="flat" cmpd="sng" algn="ctr">
              <a:solidFill>
                <a:schemeClr val="accent3"/>
              </a:solidFill>
              <a:prstDash val="solid"/>
              <a:miter lim="800000"/>
              <a:tailEnd type="triangle"/>
            </a:ln>
            <a:effectLst/>
          </p:spPr>
        </p:cxnSp>
      </p:grpSp>
      <p:grpSp>
        <p:nvGrpSpPr>
          <p:cNvPr id="24" name="Group 23">
            <a:extLst>
              <a:ext uri="{FF2B5EF4-FFF2-40B4-BE49-F238E27FC236}">
                <a16:creationId xmlns:a16="http://schemas.microsoft.com/office/drawing/2014/main" id="{E07B3671-BBA5-0A41-A10C-7B99CEADBC07}"/>
              </a:ext>
            </a:extLst>
          </p:cNvPr>
          <p:cNvGrpSpPr/>
          <p:nvPr/>
        </p:nvGrpSpPr>
        <p:grpSpPr>
          <a:xfrm>
            <a:off x="309823" y="2289836"/>
            <a:ext cx="2136304" cy="1633489"/>
            <a:chOff x="3952875" y="1503411"/>
            <a:chExt cx="3506028" cy="2044879"/>
          </a:xfrm>
        </p:grpSpPr>
        <p:sp>
          <p:nvSpPr>
            <p:cNvPr id="33" name="Rectangle 32">
              <a:extLst>
                <a:ext uri="{FF2B5EF4-FFF2-40B4-BE49-F238E27FC236}">
                  <a16:creationId xmlns:a16="http://schemas.microsoft.com/office/drawing/2014/main" id="{0CBA1AA5-9B56-E2E3-2F0F-0F8E4F314C3C}"/>
                </a:ext>
              </a:extLst>
            </p:cNvPr>
            <p:cNvSpPr/>
            <p:nvPr/>
          </p:nvSpPr>
          <p:spPr>
            <a:xfrm>
              <a:off x="3952875" y="1503411"/>
              <a:ext cx="2428875" cy="1118246"/>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914225">
                <a:defRPr/>
              </a:pPr>
              <a:r>
                <a:rPr lang="en-US" sz="1765" b="1" kern="0">
                  <a:solidFill>
                    <a:prstClr val="black"/>
                  </a:solidFill>
                </a:rPr>
                <a:t>Pipe</a:t>
              </a:r>
            </a:p>
            <a:p>
              <a:pPr algn="ctr" defTabSz="914225">
                <a:defRPr/>
              </a:pPr>
              <a:r>
                <a:rPr lang="en-US" sz="1765" kern="0">
                  <a:solidFill>
                    <a:prstClr val="black"/>
                  </a:solidFill>
                </a:rPr>
                <a:t>Command separation</a:t>
              </a:r>
            </a:p>
          </p:txBody>
        </p:sp>
        <p:cxnSp>
          <p:nvCxnSpPr>
            <p:cNvPr id="35" name="Straight Arrow Connector 34">
              <a:extLst>
                <a:ext uri="{FF2B5EF4-FFF2-40B4-BE49-F238E27FC236}">
                  <a16:creationId xmlns:a16="http://schemas.microsoft.com/office/drawing/2014/main" id="{22C3EE1A-1E90-2244-48A4-EC7EC8941CFC}"/>
                </a:ext>
              </a:extLst>
            </p:cNvPr>
            <p:cNvCxnSpPr>
              <a:cxnSpLocks/>
              <a:stCxn id="33" idx="2"/>
            </p:cNvCxnSpPr>
            <p:nvPr/>
          </p:nvCxnSpPr>
          <p:spPr>
            <a:xfrm>
              <a:off x="5167312" y="2621657"/>
              <a:ext cx="2291591" cy="926633"/>
            </a:xfrm>
            <a:prstGeom prst="straightConnector1">
              <a:avLst/>
            </a:prstGeom>
            <a:noFill/>
            <a:ln w="38100" cap="flat" cmpd="sng" algn="ctr">
              <a:solidFill>
                <a:schemeClr val="accent3"/>
              </a:solidFill>
              <a:prstDash val="solid"/>
              <a:miter lim="800000"/>
              <a:tailEnd type="triangle"/>
            </a:ln>
            <a:effectLst/>
          </p:spPr>
        </p:cxnSp>
      </p:grpSp>
      <p:grpSp>
        <p:nvGrpSpPr>
          <p:cNvPr id="36" name="Group 35">
            <a:extLst>
              <a:ext uri="{FF2B5EF4-FFF2-40B4-BE49-F238E27FC236}">
                <a16:creationId xmlns:a16="http://schemas.microsoft.com/office/drawing/2014/main" id="{BAB25F7F-4CA8-230F-BAEC-D74BA389F4A3}"/>
              </a:ext>
            </a:extLst>
          </p:cNvPr>
          <p:cNvGrpSpPr/>
          <p:nvPr/>
        </p:nvGrpSpPr>
        <p:grpSpPr>
          <a:xfrm>
            <a:off x="265159" y="4773108"/>
            <a:ext cx="2254976" cy="1503491"/>
            <a:chOff x="1397794" y="4033900"/>
            <a:chExt cx="2155031" cy="1503173"/>
          </a:xfrm>
        </p:grpSpPr>
        <p:sp>
          <p:nvSpPr>
            <p:cNvPr id="37" name="Rectangle 36">
              <a:extLst>
                <a:ext uri="{FF2B5EF4-FFF2-40B4-BE49-F238E27FC236}">
                  <a16:creationId xmlns:a16="http://schemas.microsoft.com/office/drawing/2014/main" id="{BCCF2C23-7A4F-A579-8623-CD5AFF1D184E}"/>
                </a:ext>
              </a:extLst>
            </p:cNvPr>
            <p:cNvSpPr/>
            <p:nvPr/>
          </p:nvSpPr>
          <p:spPr>
            <a:xfrm>
              <a:off x="1397794" y="4813174"/>
              <a:ext cx="1385887" cy="723899"/>
            </a:xfrm>
            <a:prstGeom prst="rect">
              <a:avLst/>
            </a:prstGeom>
            <a:solidFill>
              <a:srgbClr val="70AD47"/>
            </a:solidFill>
            <a:ln>
              <a:noFill/>
            </a:ln>
            <a:effectLst/>
          </p:spPr>
          <p:txBody>
            <a:bodyPr rtlCol="0" anchor="ctr"/>
            <a:lstStyle/>
            <a:p>
              <a:pPr algn="ctr" defTabSz="914225">
                <a:defRPr/>
              </a:pPr>
              <a:r>
                <a:rPr lang="en-US" sz="1765" kern="0"/>
                <a:t>Order data</a:t>
              </a:r>
            </a:p>
          </p:txBody>
        </p:sp>
        <p:cxnSp>
          <p:nvCxnSpPr>
            <p:cNvPr id="38" name="Straight Arrow Connector 37">
              <a:extLst>
                <a:ext uri="{FF2B5EF4-FFF2-40B4-BE49-F238E27FC236}">
                  <a16:creationId xmlns:a16="http://schemas.microsoft.com/office/drawing/2014/main" id="{8CB495FE-DD63-5043-EB81-31CD84F828A9}"/>
                </a:ext>
              </a:extLst>
            </p:cNvPr>
            <p:cNvCxnSpPr>
              <a:stCxn id="37" idx="3"/>
            </p:cNvCxnSpPr>
            <p:nvPr/>
          </p:nvCxnSpPr>
          <p:spPr>
            <a:xfrm flipV="1">
              <a:off x="2783681" y="4033900"/>
              <a:ext cx="769144" cy="1141224"/>
            </a:xfrm>
            <a:prstGeom prst="straightConnector1">
              <a:avLst/>
            </a:prstGeom>
            <a:noFill/>
            <a:ln w="38100" cap="flat" cmpd="sng" algn="ctr">
              <a:solidFill>
                <a:schemeClr val="accent3"/>
              </a:solidFill>
              <a:prstDash val="solid"/>
              <a:miter lim="800000"/>
              <a:tailEnd type="triangle"/>
            </a:ln>
            <a:effectLst/>
          </p:spPr>
        </p:cxnSp>
      </p:grpSp>
      <p:grpSp>
        <p:nvGrpSpPr>
          <p:cNvPr id="39" name="Group 38">
            <a:extLst>
              <a:ext uri="{FF2B5EF4-FFF2-40B4-BE49-F238E27FC236}">
                <a16:creationId xmlns:a16="http://schemas.microsoft.com/office/drawing/2014/main" id="{2FAFA272-9FEF-EB14-3CC0-4307D24AED33}"/>
              </a:ext>
            </a:extLst>
          </p:cNvPr>
          <p:cNvGrpSpPr/>
          <p:nvPr/>
        </p:nvGrpSpPr>
        <p:grpSpPr>
          <a:xfrm>
            <a:off x="5459218" y="1838107"/>
            <a:ext cx="3662017" cy="2590996"/>
            <a:chOff x="5586037" y="1141284"/>
            <a:chExt cx="3662536" cy="2591364"/>
          </a:xfrm>
        </p:grpSpPr>
        <p:sp>
          <p:nvSpPr>
            <p:cNvPr id="40" name="Rectangle 39">
              <a:extLst>
                <a:ext uri="{FF2B5EF4-FFF2-40B4-BE49-F238E27FC236}">
                  <a16:creationId xmlns:a16="http://schemas.microsoft.com/office/drawing/2014/main" id="{7F4903FD-59B0-F212-7F71-2EEDCC942C0F}"/>
                </a:ext>
              </a:extLst>
            </p:cNvPr>
            <p:cNvSpPr/>
            <p:nvPr/>
          </p:nvSpPr>
          <p:spPr>
            <a:xfrm>
              <a:off x="7072111" y="1141284"/>
              <a:ext cx="2176462" cy="771524"/>
            </a:xfrm>
            <a:prstGeom prst="rect">
              <a:avLst/>
            </a:prstGeom>
            <a:solidFill>
              <a:srgbClr val="ED7D31"/>
            </a:solidFill>
            <a:ln>
              <a:noFill/>
            </a:ln>
            <a:effectLst/>
          </p:spPr>
          <p:txBody>
            <a:bodyPr rtlCol="0" anchor="ctr"/>
            <a:lstStyle/>
            <a:p>
              <a:pPr algn="ctr" defTabSz="914225">
                <a:defRPr/>
              </a:pPr>
              <a:r>
                <a:rPr lang="en-US" sz="1765" kern="0"/>
                <a:t>Data aggregation</a:t>
              </a:r>
            </a:p>
          </p:txBody>
        </p:sp>
        <p:cxnSp>
          <p:nvCxnSpPr>
            <p:cNvPr id="41" name="Straight Arrow Connector 40">
              <a:extLst>
                <a:ext uri="{FF2B5EF4-FFF2-40B4-BE49-F238E27FC236}">
                  <a16:creationId xmlns:a16="http://schemas.microsoft.com/office/drawing/2014/main" id="{FB9B71FC-EE94-9B30-5DC7-7C390CFFBA7E}"/>
                </a:ext>
              </a:extLst>
            </p:cNvPr>
            <p:cNvCxnSpPr>
              <a:cxnSpLocks/>
              <a:stCxn id="40" idx="2"/>
            </p:cNvCxnSpPr>
            <p:nvPr/>
          </p:nvCxnSpPr>
          <p:spPr>
            <a:xfrm flipH="1">
              <a:off x="5586037" y="1912808"/>
              <a:ext cx="2574305" cy="1819840"/>
            </a:xfrm>
            <a:prstGeom prst="straightConnector1">
              <a:avLst/>
            </a:prstGeom>
            <a:noFill/>
            <a:ln w="38100" cap="flat" cmpd="sng" algn="ctr">
              <a:solidFill>
                <a:schemeClr val="accent3"/>
              </a:solidFill>
              <a:prstDash val="solid"/>
              <a:miter lim="800000"/>
              <a:tailEnd type="triangle"/>
            </a:ln>
            <a:effectLst/>
          </p:spPr>
        </p:cxnSp>
      </p:grpSp>
      <p:pic>
        <p:nvPicPr>
          <p:cNvPr id="42" name="Picture 41">
            <a:extLst>
              <a:ext uri="{FF2B5EF4-FFF2-40B4-BE49-F238E27FC236}">
                <a16:creationId xmlns:a16="http://schemas.microsoft.com/office/drawing/2014/main" id="{3E33E462-0445-771D-69E4-670C399EB4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95919" y="3235677"/>
            <a:ext cx="3302738" cy="228944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3" name="Arrow: Right 42">
            <a:extLst>
              <a:ext uri="{FF2B5EF4-FFF2-40B4-BE49-F238E27FC236}">
                <a16:creationId xmlns:a16="http://schemas.microsoft.com/office/drawing/2014/main" id="{3BA872E5-757F-9AF2-F915-579075858169}"/>
              </a:ext>
            </a:extLst>
          </p:cNvPr>
          <p:cNvSpPr/>
          <p:nvPr/>
        </p:nvSpPr>
        <p:spPr>
          <a:xfrm>
            <a:off x="7413365" y="4091142"/>
            <a:ext cx="850941" cy="292915"/>
          </a:xfrm>
          <a:prstGeom prst="rightArrow">
            <a:avLst/>
          </a:prstGeom>
          <a:solidFill>
            <a:schemeClr val="accent3"/>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algn="ctr" defTabSz="914225">
              <a:defRPr/>
            </a:pPr>
            <a:endParaRPr lang="en-US" kern="0" dirty="0">
              <a:solidFill>
                <a:prstClr val="white"/>
              </a:solidFill>
              <a:latin typeface="Calibri" panose="020F0502020204030204"/>
            </a:endParaRPr>
          </a:p>
        </p:txBody>
      </p:sp>
      <p:grpSp>
        <p:nvGrpSpPr>
          <p:cNvPr id="44" name="Group 43">
            <a:extLst>
              <a:ext uri="{FF2B5EF4-FFF2-40B4-BE49-F238E27FC236}">
                <a16:creationId xmlns:a16="http://schemas.microsoft.com/office/drawing/2014/main" id="{AE3ADF79-7464-AFB4-40AA-65B6BB351793}"/>
              </a:ext>
            </a:extLst>
          </p:cNvPr>
          <p:cNvGrpSpPr/>
          <p:nvPr/>
        </p:nvGrpSpPr>
        <p:grpSpPr>
          <a:xfrm>
            <a:off x="361484" y="3797564"/>
            <a:ext cx="6074808" cy="1134349"/>
            <a:chOff x="135106" y="2885884"/>
            <a:chExt cx="6075670" cy="1134510"/>
          </a:xfrm>
        </p:grpSpPr>
        <p:grpSp>
          <p:nvGrpSpPr>
            <p:cNvPr id="45" name="Group 44">
              <a:extLst>
                <a:ext uri="{FF2B5EF4-FFF2-40B4-BE49-F238E27FC236}">
                  <a16:creationId xmlns:a16="http://schemas.microsoft.com/office/drawing/2014/main" id="{4C519155-C592-D3B2-72FF-17468B763B77}"/>
                </a:ext>
              </a:extLst>
            </p:cNvPr>
            <p:cNvGrpSpPr/>
            <p:nvPr/>
          </p:nvGrpSpPr>
          <p:grpSpPr>
            <a:xfrm>
              <a:off x="135106" y="3113634"/>
              <a:ext cx="2424251" cy="723899"/>
              <a:chOff x="919162" y="3310001"/>
              <a:chExt cx="2772291" cy="723899"/>
            </a:xfrm>
          </p:grpSpPr>
          <p:sp>
            <p:nvSpPr>
              <p:cNvPr id="49" name="Rectangle 48">
                <a:extLst>
                  <a:ext uri="{FF2B5EF4-FFF2-40B4-BE49-F238E27FC236}">
                    <a16:creationId xmlns:a16="http://schemas.microsoft.com/office/drawing/2014/main" id="{331E4948-10F8-250B-598E-C6A866755A8E}"/>
                  </a:ext>
                </a:extLst>
              </p:cNvPr>
              <p:cNvSpPr/>
              <p:nvPr/>
            </p:nvSpPr>
            <p:spPr>
              <a:xfrm>
                <a:off x="919162" y="3310001"/>
                <a:ext cx="1385887" cy="723899"/>
              </a:xfrm>
              <a:prstGeom prst="rect">
                <a:avLst/>
              </a:prstGeom>
              <a:solidFill>
                <a:srgbClr val="FFC000">
                  <a:alpha val="50000"/>
                </a:srgbClr>
              </a:solidFill>
              <a:ln>
                <a:noFill/>
              </a:ln>
              <a:effectLst/>
            </p:spPr>
            <p:txBody>
              <a:bodyPr rtlCol="0" anchor="ctr"/>
              <a:lstStyle/>
              <a:p>
                <a:pPr algn="ctr" defTabSz="914225">
                  <a:defRPr/>
                </a:pPr>
                <a:r>
                  <a:rPr lang="en-US" sz="1765" b="1" kern="0"/>
                  <a:t>Filter</a:t>
                </a:r>
              </a:p>
              <a:p>
                <a:pPr algn="ctr" defTabSz="914225">
                  <a:defRPr/>
                </a:pPr>
                <a:r>
                  <a:rPr lang="en-US" sz="1765" kern="0"/>
                  <a:t>Where?</a:t>
                </a:r>
              </a:p>
            </p:txBody>
          </p:sp>
          <p:cxnSp>
            <p:nvCxnSpPr>
              <p:cNvPr id="50" name="Straight Arrow Connector 49">
                <a:extLst>
                  <a:ext uri="{FF2B5EF4-FFF2-40B4-BE49-F238E27FC236}">
                    <a16:creationId xmlns:a16="http://schemas.microsoft.com/office/drawing/2014/main" id="{F4862ECA-6D16-87FB-011E-9210798CE027}"/>
                  </a:ext>
                </a:extLst>
              </p:cNvPr>
              <p:cNvCxnSpPr>
                <a:cxnSpLocks/>
                <a:stCxn id="49" idx="3"/>
              </p:cNvCxnSpPr>
              <p:nvPr/>
            </p:nvCxnSpPr>
            <p:spPr>
              <a:xfrm flipV="1">
                <a:off x="2305050" y="3331703"/>
                <a:ext cx="1386403" cy="340248"/>
              </a:xfrm>
              <a:prstGeom prst="straightConnector1">
                <a:avLst/>
              </a:prstGeom>
              <a:noFill/>
              <a:ln w="38100" cap="flat" cmpd="sng" algn="ctr">
                <a:solidFill>
                  <a:schemeClr val="accent3"/>
                </a:solidFill>
                <a:prstDash val="solid"/>
                <a:miter lim="800000"/>
                <a:tailEnd type="triangle"/>
              </a:ln>
              <a:effectLst/>
            </p:spPr>
          </p:cxnSp>
        </p:grpSp>
        <p:sp>
          <p:nvSpPr>
            <p:cNvPr id="46" name="Rectangle 45">
              <a:extLst>
                <a:ext uri="{FF2B5EF4-FFF2-40B4-BE49-F238E27FC236}">
                  <a16:creationId xmlns:a16="http://schemas.microsoft.com/office/drawing/2014/main" id="{9E0E63D8-0162-E6C8-D010-F8C93344017C}"/>
                </a:ext>
              </a:extLst>
            </p:cNvPr>
            <p:cNvSpPr/>
            <p:nvPr/>
          </p:nvSpPr>
          <p:spPr>
            <a:xfrm>
              <a:off x="2368436" y="2885884"/>
              <a:ext cx="3824287" cy="469832"/>
            </a:xfrm>
            <a:prstGeom prst="rect">
              <a:avLst/>
            </a:prstGeom>
            <a:solidFill>
              <a:srgbClr val="FFC000">
                <a:alpha val="50000"/>
              </a:srgbClr>
            </a:solidFill>
            <a:ln>
              <a:noFill/>
            </a:ln>
            <a:effectLst/>
          </p:spPr>
          <p:txBody>
            <a:bodyPr rtlCol="0" anchor="ctr"/>
            <a:lstStyle/>
            <a:p>
              <a:pPr algn="ctr" defTabSz="914225">
                <a:defRPr/>
              </a:pPr>
              <a:endParaRPr lang="en-US" sz="1765" u="sng" kern="0">
                <a:solidFill>
                  <a:prstClr val="white"/>
                </a:solidFill>
              </a:endParaRPr>
            </a:p>
          </p:txBody>
        </p:sp>
        <p:sp>
          <p:nvSpPr>
            <p:cNvPr id="47" name="Rectangle 46">
              <a:extLst>
                <a:ext uri="{FF2B5EF4-FFF2-40B4-BE49-F238E27FC236}">
                  <a16:creationId xmlns:a16="http://schemas.microsoft.com/office/drawing/2014/main" id="{EF83A835-ACB3-8200-62D6-61184306B18D}"/>
                </a:ext>
              </a:extLst>
            </p:cNvPr>
            <p:cNvSpPr/>
            <p:nvPr/>
          </p:nvSpPr>
          <p:spPr>
            <a:xfrm>
              <a:off x="2368436" y="3691589"/>
              <a:ext cx="3824287" cy="328805"/>
            </a:xfrm>
            <a:prstGeom prst="rect">
              <a:avLst/>
            </a:prstGeom>
            <a:solidFill>
              <a:srgbClr val="70AD47">
                <a:alpha val="50000"/>
              </a:srgbClr>
            </a:solidFill>
            <a:ln>
              <a:noFill/>
            </a:ln>
            <a:effectLst/>
          </p:spPr>
          <p:txBody>
            <a:bodyPr rtlCol="0" anchor="ctr"/>
            <a:lstStyle/>
            <a:p>
              <a:pPr algn="ctr" defTabSz="914225">
                <a:defRPr/>
              </a:pPr>
              <a:endParaRPr lang="en-US" sz="1765" u="sng" kern="0">
                <a:solidFill>
                  <a:prstClr val="white"/>
                </a:solidFill>
              </a:endParaRPr>
            </a:p>
          </p:txBody>
        </p:sp>
        <p:sp>
          <p:nvSpPr>
            <p:cNvPr id="48" name="Rectangle 47">
              <a:extLst>
                <a:ext uri="{FF2B5EF4-FFF2-40B4-BE49-F238E27FC236}">
                  <a16:creationId xmlns:a16="http://schemas.microsoft.com/office/drawing/2014/main" id="{A1CB2034-DB6C-A906-8A99-660E7A19D580}"/>
                </a:ext>
              </a:extLst>
            </p:cNvPr>
            <p:cNvSpPr/>
            <p:nvPr/>
          </p:nvSpPr>
          <p:spPr>
            <a:xfrm>
              <a:off x="2386489" y="3381698"/>
              <a:ext cx="3824287" cy="328805"/>
            </a:xfrm>
            <a:prstGeom prst="rect">
              <a:avLst/>
            </a:prstGeom>
            <a:solidFill>
              <a:srgbClr val="ED7D31">
                <a:alpha val="50000"/>
              </a:srgbClr>
            </a:solidFill>
            <a:ln>
              <a:noFill/>
            </a:ln>
            <a:effectLst/>
          </p:spPr>
          <p:txBody>
            <a:bodyPr rtlCol="0" anchor="ctr"/>
            <a:lstStyle/>
            <a:p>
              <a:pPr algn="ctr" defTabSz="914225">
                <a:defRPr/>
              </a:pPr>
              <a:endParaRPr lang="en-US" sz="1765" u="sng" kern="0">
                <a:solidFill>
                  <a:prstClr val="white"/>
                </a:solidFill>
              </a:endParaRPr>
            </a:p>
          </p:txBody>
        </p:sp>
      </p:grpSp>
    </p:spTree>
    <p:extLst>
      <p:ext uri="{BB962C8B-B14F-4D97-AF65-F5344CB8AC3E}">
        <p14:creationId xmlns:p14="http://schemas.microsoft.com/office/powerpoint/2010/main" val="25677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1000"/>
                                        <p:tgtEl>
                                          <p:spTgt spid="42"/>
                                        </p:tgtEl>
                                      </p:cBhvr>
                                    </p:animEffect>
                                    <p:anim calcmode="lin" valueType="num">
                                      <p:cBhvr>
                                        <p:cTn id="37" dur="1000" fill="hold"/>
                                        <p:tgtEl>
                                          <p:spTgt spid="42"/>
                                        </p:tgtEl>
                                        <p:attrNameLst>
                                          <p:attrName>ppt_x</p:attrName>
                                        </p:attrNameLst>
                                      </p:cBhvr>
                                      <p:tavLst>
                                        <p:tav tm="0">
                                          <p:val>
                                            <p:strVal val="#ppt_x"/>
                                          </p:val>
                                        </p:tav>
                                        <p:tav tm="100000">
                                          <p:val>
                                            <p:strVal val="#ppt_x"/>
                                          </p:val>
                                        </p:tav>
                                      </p:tavLst>
                                    </p:anim>
                                    <p:anim calcmode="lin" valueType="num">
                                      <p:cBhvr>
                                        <p:cTn id="3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832102-1291-411D-9B0E-3E14C6794BB0}"/>
              </a:ext>
            </a:extLst>
          </p:cNvPr>
          <p:cNvSpPr>
            <a:spLocks noGrp="1"/>
          </p:cNvSpPr>
          <p:nvPr>
            <p:ph type="title"/>
          </p:nvPr>
        </p:nvSpPr>
        <p:spPr>
          <a:xfrm>
            <a:off x="585215" y="3035808"/>
            <a:ext cx="7402337" cy="498598"/>
          </a:xfrm>
        </p:spPr>
        <p:txBody>
          <a:bodyPr wrap="square" anchor="b">
            <a:normAutofit/>
          </a:bodyPr>
          <a:lstStyle/>
          <a:p>
            <a:pPr marL="0" indent="0">
              <a:buNone/>
            </a:pPr>
            <a:r>
              <a:rPr lang="en-US" sz="3300" dirty="0"/>
              <a:t>Must Learn KQL Module Overview</a:t>
            </a:r>
          </a:p>
        </p:txBody>
      </p:sp>
    </p:spTree>
    <p:extLst>
      <p:ext uri="{BB962C8B-B14F-4D97-AF65-F5344CB8AC3E}">
        <p14:creationId xmlns:p14="http://schemas.microsoft.com/office/powerpoint/2010/main" val="298530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193C36-0DA7-4026-8C8C-36D5E60CF9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65313" y="68263"/>
            <a:ext cx="7861374" cy="6721475"/>
          </a:xfrm>
          <a:prstGeom prst="rect">
            <a:avLst/>
          </a:prstGeom>
          <a:noFill/>
        </p:spPr>
      </p:pic>
    </p:spTree>
    <p:extLst>
      <p:ext uri="{BB962C8B-B14F-4D97-AF65-F5344CB8AC3E}">
        <p14:creationId xmlns:p14="http://schemas.microsoft.com/office/powerpoint/2010/main" val="40801463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832102-1291-411D-9B0E-3E14C6794BB0}"/>
              </a:ext>
            </a:extLst>
          </p:cNvPr>
          <p:cNvSpPr>
            <a:spLocks noGrp="1"/>
          </p:cNvSpPr>
          <p:nvPr>
            <p:ph type="title"/>
          </p:nvPr>
        </p:nvSpPr>
        <p:spPr>
          <a:xfrm>
            <a:off x="585216" y="3035808"/>
            <a:ext cx="6400800" cy="498598"/>
          </a:xfrm>
        </p:spPr>
        <p:txBody>
          <a:bodyPr wrap="square" anchor="b">
            <a:normAutofit/>
          </a:bodyPr>
          <a:lstStyle/>
          <a:p>
            <a:pPr marL="0" indent="0">
              <a:buNone/>
            </a:pPr>
            <a:r>
              <a:rPr lang="en-US" sz="3300" dirty="0"/>
              <a:t>Digging In</a:t>
            </a:r>
          </a:p>
        </p:txBody>
      </p:sp>
    </p:spTree>
    <p:extLst>
      <p:ext uri="{BB962C8B-B14F-4D97-AF65-F5344CB8AC3E}">
        <p14:creationId xmlns:p14="http://schemas.microsoft.com/office/powerpoint/2010/main" val="157987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3EEEBA6-0E11-4FE1-851E-7BD651F8DB5C}"/>
              </a:ext>
            </a:extLst>
          </p:cNvPr>
          <p:cNvSpPr>
            <a:spLocks noGrp="1"/>
          </p:cNvSpPr>
          <p:nvPr>
            <p:ph type="title"/>
          </p:nvPr>
        </p:nvSpPr>
        <p:spPr/>
        <p:txBody>
          <a:bodyPr>
            <a:normAutofit/>
          </a:bodyPr>
          <a:lstStyle/>
          <a:p>
            <a:r>
              <a:rPr lang="en-US" b="1" dirty="0"/>
              <a:t>KQL </a:t>
            </a:r>
            <a:r>
              <a:rPr lang="en-US" dirty="0"/>
              <a:t>Column Types</a:t>
            </a:r>
          </a:p>
        </p:txBody>
      </p:sp>
      <p:sp>
        <p:nvSpPr>
          <p:cNvPr id="3" name="Content Placeholder 2">
            <a:extLst>
              <a:ext uri="{FF2B5EF4-FFF2-40B4-BE49-F238E27FC236}">
                <a16:creationId xmlns:a16="http://schemas.microsoft.com/office/drawing/2014/main" id="{B44C7940-678D-4090-AC05-21382D020270}"/>
              </a:ext>
            </a:extLst>
          </p:cNvPr>
          <p:cNvSpPr>
            <a:spLocks noGrp="1"/>
          </p:cNvSpPr>
          <p:nvPr>
            <p:ph type="body" sz="quarter" idx="10"/>
          </p:nvPr>
        </p:nvSpPr>
        <p:spPr/>
        <p:txBody>
          <a:bodyPr>
            <a:noAutofit/>
          </a:bodyPr>
          <a:lstStyle/>
          <a:p>
            <a:pPr marL="0" indent="0">
              <a:buNone/>
            </a:pPr>
            <a:r>
              <a:rPr lang="en-US" sz="2600" b="1" dirty="0"/>
              <a:t>Basic</a:t>
            </a:r>
          </a:p>
          <a:p>
            <a:pPr lvl="1"/>
            <a:r>
              <a:rPr lang="en-US" sz="2200" b="1" dirty="0"/>
              <a:t>int, long</a:t>
            </a:r>
          </a:p>
          <a:p>
            <a:pPr lvl="1"/>
            <a:r>
              <a:rPr lang="en-US" sz="2200" b="1" dirty="0"/>
              <a:t>bool</a:t>
            </a:r>
            <a:r>
              <a:rPr lang="en-US" sz="2200" dirty="0"/>
              <a:t>: true, false </a:t>
            </a:r>
          </a:p>
          <a:p>
            <a:pPr lvl="1"/>
            <a:r>
              <a:rPr lang="en-US" sz="2200" b="1" dirty="0"/>
              <a:t>string</a:t>
            </a:r>
            <a:r>
              <a:rPr lang="en-US" sz="2200" dirty="0"/>
              <a:t>: “example”, ‘example’</a:t>
            </a:r>
          </a:p>
          <a:p>
            <a:pPr marL="0" indent="0">
              <a:spcBef>
                <a:spcPts val="1200"/>
              </a:spcBef>
              <a:buNone/>
            </a:pPr>
            <a:r>
              <a:rPr lang="en-US" sz="2600" b="1" dirty="0"/>
              <a:t>Time</a:t>
            </a:r>
          </a:p>
          <a:p>
            <a:pPr lvl="1"/>
            <a:r>
              <a:rPr lang="en-US" sz="2200" b="1" dirty="0"/>
              <a:t>datetime</a:t>
            </a:r>
            <a:r>
              <a:rPr lang="en-US" sz="2200" dirty="0"/>
              <a:t>: datetime(2016-11-20 22:30:15.4), now(), ago(4d)</a:t>
            </a:r>
          </a:p>
          <a:p>
            <a:pPr lvl="1"/>
            <a:r>
              <a:rPr lang="en-US" sz="2200" b="1" dirty="0"/>
              <a:t>timespan</a:t>
            </a:r>
            <a:r>
              <a:rPr lang="en-US" sz="2200" dirty="0"/>
              <a:t>: 2d, 20m, time(1.13:20:05.10), 100ms</a:t>
            </a:r>
          </a:p>
          <a:p>
            <a:pPr marL="0" indent="0">
              <a:spcBef>
                <a:spcPts val="1200"/>
              </a:spcBef>
              <a:buNone/>
            </a:pPr>
            <a:r>
              <a:rPr lang="en-US" sz="2600" b="1" dirty="0"/>
              <a:t>Complex</a:t>
            </a:r>
          </a:p>
          <a:p>
            <a:pPr lvl="1"/>
            <a:r>
              <a:rPr lang="en-US" sz="2200" b="1" dirty="0"/>
              <a:t>dynamic</a:t>
            </a:r>
            <a:r>
              <a:rPr lang="en-US" sz="2200" dirty="0"/>
              <a:t>: JSON format</a:t>
            </a:r>
          </a:p>
        </p:txBody>
      </p:sp>
    </p:spTree>
    <p:extLst>
      <p:ext uri="{BB962C8B-B14F-4D97-AF65-F5344CB8AC3E}">
        <p14:creationId xmlns:p14="http://schemas.microsoft.com/office/powerpoint/2010/main" val="24903161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t>‘where’ </a:t>
            </a:r>
            <a:r>
              <a:rPr lang="en-US" dirty="0"/>
              <a:t>command</a:t>
            </a: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p:txBody>
          <a:bodyPr>
            <a:noAutofit/>
          </a:bodyPr>
          <a:lstStyle/>
          <a:p>
            <a:pPr marL="0" indent="0">
              <a:buNone/>
            </a:pPr>
            <a:r>
              <a:rPr lang="en-US" sz="2200" dirty="0"/>
              <a:t>Filters a table to the subset of rows that satisfy a predicate.</a:t>
            </a:r>
          </a:p>
          <a:p>
            <a:pPr marL="0" indent="0">
              <a:buNone/>
            </a:pPr>
            <a:endParaRPr lang="en-US" sz="2200" dirty="0"/>
          </a:p>
          <a:p>
            <a:pPr marL="0" indent="0">
              <a:buNone/>
            </a:pPr>
            <a:r>
              <a:rPr lang="en-US" sz="2200" dirty="0"/>
              <a:t>Syntax: 		</a:t>
            </a:r>
            <a:r>
              <a:rPr lang="en-US" sz="2200" i="1" dirty="0"/>
              <a:t>T | </a:t>
            </a:r>
            <a:r>
              <a:rPr lang="en-US" sz="2200" i="1" dirty="0">
                <a:solidFill>
                  <a:schemeClr val="accent1"/>
                </a:solidFill>
              </a:rPr>
              <a:t>where</a:t>
            </a:r>
            <a:r>
              <a:rPr lang="en-US" sz="2200" i="1" dirty="0"/>
              <a:t> Predicate</a:t>
            </a:r>
          </a:p>
          <a:p>
            <a:pPr marL="0" indent="0">
              <a:buNone/>
            </a:pPr>
            <a:r>
              <a:rPr lang="en-US" sz="2200" dirty="0"/>
              <a:t>Examples: 	</a:t>
            </a:r>
            <a:r>
              <a:rPr lang="en-US" sz="2200" i="1" dirty="0" err="1"/>
              <a:t>SecurityEvent</a:t>
            </a:r>
            <a:r>
              <a:rPr lang="en-US" sz="2200" i="1" dirty="0"/>
              <a:t> | </a:t>
            </a:r>
            <a:r>
              <a:rPr lang="en-US" sz="2200" i="1" dirty="0">
                <a:solidFill>
                  <a:schemeClr val="accent1"/>
                </a:solidFill>
              </a:rPr>
              <a:t>where</a:t>
            </a:r>
            <a:r>
              <a:rPr lang="en-US" sz="2200" i="1" dirty="0"/>
              <a:t> TimeGenerated &gt; ago(1d)</a:t>
            </a:r>
          </a:p>
          <a:p>
            <a:r>
              <a:rPr lang="en-US" sz="2200" i="1" dirty="0"/>
              <a:t>		 </a:t>
            </a:r>
            <a:r>
              <a:rPr lang="en-US" sz="2200" i="1" dirty="0" err="1"/>
              <a:t>SecurityEvent</a:t>
            </a:r>
            <a:r>
              <a:rPr lang="en-US" sz="2200" i="1" dirty="0"/>
              <a:t> | </a:t>
            </a:r>
            <a:r>
              <a:rPr lang="en-US" sz="2200" i="1" dirty="0">
                <a:solidFill>
                  <a:schemeClr val="accent1"/>
                </a:solidFill>
              </a:rPr>
              <a:t>where</a:t>
            </a:r>
            <a:r>
              <a:rPr lang="en-US" sz="2200" i="1" dirty="0"/>
              <a:t> * contains “Kusto”</a:t>
            </a:r>
          </a:p>
          <a:p>
            <a:pPr marL="0" indent="0">
              <a:buNone/>
            </a:pPr>
            <a:endParaRPr lang="en-US" sz="2200" i="1" dirty="0"/>
          </a:p>
          <a:p>
            <a:pPr marL="342900" indent="-342900">
              <a:buFont typeface="Arial" panose="020B0604020202020204" pitchFamily="34" charset="0"/>
              <a:buChar char="•"/>
            </a:pPr>
            <a:r>
              <a:rPr lang="en-US" sz="2200" b="1" dirty="0"/>
              <a:t>String predicates</a:t>
            </a:r>
            <a:r>
              <a:rPr lang="en-US" sz="2200" dirty="0"/>
              <a:t>: ==, has, contains, </a:t>
            </a:r>
            <a:r>
              <a:rPr lang="en-US" sz="2200" dirty="0" err="1"/>
              <a:t>startswith</a:t>
            </a:r>
            <a:r>
              <a:rPr lang="en-US" sz="2200" dirty="0"/>
              <a:t>, </a:t>
            </a:r>
            <a:r>
              <a:rPr lang="en-US" sz="2200" dirty="0" err="1"/>
              <a:t>endswith</a:t>
            </a:r>
            <a:r>
              <a:rPr lang="en-US" sz="2200" dirty="0"/>
              <a:t>, matches regex, </a:t>
            </a:r>
            <a:r>
              <a:rPr lang="en-US" sz="2200" dirty="0" err="1"/>
              <a:t>etc</a:t>
            </a:r>
            <a:endParaRPr lang="en-US" sz="2200" dirty="0"/>
          </a:p>
          <a:p>
            <a:pPr marL="342900" indent="-342900">
              <a:buFont typeface="Arial" panose="020B0604020202020204" pitchFamily="34" charset="0"/>
              <a:buChar char="•"/>
            </a:pPr>
            <a:r>
              <a:rPr lang="en-US" sz="2200" b="1" dirty="0"/>
              <a:t>Numeric/Date predicates</a:t>
            </a:r>
            <a:r>
              <a:rPr lang="en-US" sz="2200" dirty="0"/>
              <a:t>: ==, !=, &lt;, &gt;, &lt;=, &gt;=</a:t>
            </a:r>
          </a:p>
          <a:p>
            <a:pPr marL="342900" indent="-342900">
              <a:buFont typeface="Arial" panose="020B0604020202020204" pitchFamily="34" charset="0"/>
              <a:buChar char="•"/>
            </a:pPr>
            <a:r>
              <a:rPr lang="en-US" sz="2200" b="1" dirty="0"/>
              <a:t>Empty predicates</a:t>
            </a:r>
            <a:r>
              <a:rPr lang="en-US" sz="2200" dirty="0"/>
              <a:t>: </a:t>
            </a:r>
            <a:r>
              <a:rPr lang="en-US" sz="2200" dirty="0" err="1"/>
              <a:t>isempty</a:t>
            </a:r>
            <a:r>
              <a:rPr lang="en-US" sz="2200" dirty="0"/>
              <a:t>(), </a:t>
            </a:r>
            <a:r>
              <a:rPr lang="en-US" sz="2200" dirty="0" err="1"/>
              <a:t>notempty</a:t>
            </a:r>
            <a:r>
              <a:rPr lang="en-US" sz="2200" dirty="0"/>
              <a:t>(), </a:t>
            </a:r>
            <a:r>
              <a:rPr lang="en-US" sz="2200" dirty="0" err="1"/>
              <a:t>isnull</a:t>
            </a:r>
            <a:r>
              <a:rPr lang="en-US" sz="2200" dirty="0"/>
              <a:t>(), </a:t>
            </a:r>
            <a:r>
              <a:rPr lang="en-US" sz="2200" dirty="0" err="1"/>
              <a:t>notnull</a:t>
            </a:r>
            <a:r>
              <a:rPr lang="en-US" sz="2200" dirty="0"/>
              <a:t>()</a:t>
            </a:r>
          </a:p>
        </p:txBody>
      </p:sp>
    </p:spTree>
    <p:extLst>
      <p:ext uri="{BB962C8B-B14F-4D97-AF65-F5344CB8AC3E}">
        <p14:creationId xmlns:p14="http://schemas.microsoft.com/office/powerpoint/2010/main" val="3720250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1455-16B1-435B-95FF-5009F176C1CC}"/>
              </a:ext>
            </a:extLst>
          </p:cNvPr>
          <p:cNvSpPr>
            <a:spLocks noGrp="1"/>
          </p:cNvSpPr>
          <p:nvPr>
            <p:ph type="title"/>
          </p:nvPr>
        </p:nvSpPr>
        <p:spPr/>
        <p:txBody>
          <a:bodyPr/>
          <a:lstStyle/>
          <a:p>
            <a:r>
              <a:rPr lang="en-US" dirty="0"/>
              <a:t>‘where’ exercise</a:t>
            </a:r>
          </a:p>
        </p:txBody>
      </p:sp>
      <p:sp>
        <p:nvSpPr>
          <p:cNvPr id="3" name="Text Placeholder 2">
            <a:extLst>
              <a:ext uri="{FF2B5EF4-FFF2-40B4-BE49-F238E27FC236}">
                <a16:creationId xmlns:a16="http://schemas.microsoft.com/office/drawing/2014/main" id="{E4B109EC-748F-4CD0-9379-64CB1C6AF40E}"/>
              </a:ext>
            </a:extLst>
          </p:cNvPr>
          <p:cNvSpPr>
            <a:spLocks noGrp="1"/>
          </p:cNvSpPr>
          <p:nvPr>
            <p:ph type="body" sz="quarter" idx="10"/>
          </p:nvPr>
        </p:nvSpPr>
        <p:spPr>
          <a:xfrm>
            <a:off x="488854" y="1714788"/>
            <a:ext cx="11605610" cy="2129080"/>
          </a:xfrm>
          <a:solidFill>
            <a:schemeClr val="tx2">
              <a:lumMod val="75000"/>
            </a:schemeClr>
          </a:solidFill>
        </p:spPr>
        <p:txBody>
          <a:bodyPr/>
          <a:lstStyle/>
          <a:p>
            <a:pPr lvl="1">
              <a:spcBef>
                <a:spcPts val="0"/>
              </a:spcBef>
            </a:pPr>
            <a:r>
              <a:rPr lang="en-US" sz="3200" dirty="0" err="1">
                <a:solidFill>
                  <a:srgbClr val="000000"/>
                </a:solidFill>
                <a:latin typeface="Consolas" panose="020B0609020204030204" pitchFamily="49" charset="0"/>
              </a:rPr>
              <a:t>SecurityEvent</a:t>
            </a:r>
            <a:endParaRPr lang="en-US" sz="3200" dirty="0">
              <a:solidFill>
                <a:srgbClr val="000000"/>
              </a:solidFill>
              <a:latin typeface="Consolas" panose="020B0609020204030204" pitchFamily="49" charset="0"/>
            </a:endParaRPr>
          </a:p>
          <a:p>
            <a:pPr lvl="1">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where</a:t>
            </a:r>
            <a:r>
              <a:rPr lang="en-US" sz="3200" dirty="0">
                <a:solidFill>
                  <a:srgbClr val="000000"/>
                </a:solidFill>
                <a:latin typeface="Consolas" panose="020B0609020204030204" pitchFamily="49" charset="0"/>
              </a:rPr>
              <a:t> TimeGenerated &gt; ago(</a:t>
            </a:r>
            <a:r>
              <a:rPr lang="en-US" sz="3200" dirty="0">
                <a:solidFill>
                  <a:srgbClr val="09885A"/>
                </a:solidFill>
                <a:latin typeface="Consolas" panose="020B0609020204030204" pitchFamily="49" charset="0"/>
              </a:rPr>
              <a:t>1</a:t>
            </a:r>
            <a:r>
              <a:rPr lang="en-US" sz="3200" dirty="0">
                <a:solidFill>
                  <a:srgbClr val="000000"/>
                </a:solidFill>
                <a:latin typeface="Consolas" panose="020B0609020204030204" pitchFamily="49" charset="0"/>
              </a:rPr>
              <a:t>h)</a:t>
            </a:r>
          </a:p>
          <a:p>
            <a:pPr lvl="1">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where</a:t>
            </a:r>
            <a:r>
              <a:rPr lang="en-US" sz="3200" dirty="0">
                <a:solidFill>
                  <a:srgbClr val="000000"/>
                </a:solidFill>
                <a:latin typeface="Consolas" panose="020B0609020204030204" pitchFamily="49" charset="0"/>
              </a:rPr>
              <a:t> EventID == </a:t>
            </a:r>
            <a:r>
              <a:rPr lang="en-US" sz="3200" dirty="0">
                <a:solidFill>
                  <a:srgbClr val="09885A"/>
                </a:solidFill>
                <a:latin typeface="Consolas" panose="020B0609020204030204" pitchFamily="49" charset="0"/>
              </a:rPr>
              <a:t>4624 </a:t>
            </a:r>
            <a:r>
              <a:rPr lang="en-US" sz="3200" dirty="0">
                <a:solidFill>
                  <a:srgbClr val="008000"/>
                </a:solidFill>
                <a:latin typeface="Consolas" panose="020B0609020204030204" pitchFamily="49" charset="0"/>
              </a:rPr>
              <a:t>// Successful logon</a:t>
            </a:r>
            <a:endParaRPr lang="en-US" sz="3200" dirty="0">
              <a:solidFill>
                <a:srgbClr val="000000"/>
              </a:solidFill>
              <a:latin typeface="Consolas" panose="020B0609020204030204" pitchFamily="49" charset="0"/>
            </a:endParaRPr>
          </a:p>
          <a:p>
            <a:pPr lvl="1">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where</a:t>
            </a:r>
            <a:r>
              <a:rPr lang="en-US" sz="3200" dirty="0">
                <a:solidFill>
                  <a:srgbClr val="000000"/>
                </a:solidFill>
                <a:latin typeface="Consolas" panose="020B0609020204030204" pitchFamily="49" charset="0"/>
              </a:rPr>
              <a:t> </a:t>
            </a:r>
            <a:r>
              <a:rPr lang="en-US" sz="3200" dirty="0" err="1">
                <a:solidFill>
                  <a:srgbClr val="000000"/>
                </a:solidFill>
                <a:latin typeface="Consolas" panose="020B0609020204030204" pitchFamily="49" charset="0"/>
              </a:rPr>
              <a:t>AccountType</a:t>
            </a:r>
            <a:r>
              <a:rPr lang="en-US" sz="3200" dirty="0">
                <a:solidFill>
                  <a:srgbClr val="000000"/>
                </a:solidFill>
                <a:latin typeface="Consolas" panose="020B0609020204030204" pitchFamily="49" charset="0"/>
              </a:rPr>
              <a:t> =~ </a:t>
            </a:r>
            <a:r>
              <a:rPr lang="en-US" sz="3200" dirty="0">
                <a:solidFill>
                  <a:srgbClr val="A31515"/>
                </a:solidFill>
                <a:latin typeface="Consolas" panose="020B0609020204030204" pitchFamily="49" charset="0"/>
              </a:rPr>
              <a:t>"user"</a:t>
            </a:r>
            <a:r>
              <a:rPr lang="en-US" sz="3200" dirty="0">
                <a:solidFill>
                  <a:srgbClr val="000000"/>
                </a:solidFill>
                <a:latin typeface="Consolas" panose="020B0609020204030204" pitchFamily="49" charset="0"/>
              </a:rPr>
              <a:t> </a:t>
            </a:r>
            <a:r>
              <a:rPr lang="en-US" sz="3200" dirty="0">
                <a:solidFill>
                  <a:srgbClr val="008000"/>
                </a:solidFill>
                <a:latin typeface="Consolas" panose="020B0609020204030204" pitchFamily="49" charset="0"/>
              </a:rPr>
              <a:t>// case insensitive</a:t>
            </a:r>
            <a:endParaRPr lang="en-US" sz="3200" dirty="0">
              <a:solidFill>
                <a:srgbClr val="000000"/>
              </a:solidFill>
              <a:latin typeface="Consolas" panose="020B0609020204030204" pitchFamily="49" charset="0"/>
            </a:endParaRPr>
          </a:p>
          <a:p>
            <a:pPr>
              <a:spcBef>
                <a:spcPts val="0"/>
              </a:spcBef>
            </a:pPr>
            <a:r>
              <a:rPr lang="en-US" sz="2000" dirty="0">
                <a:solidFill>
                  <a:srgbClr val="000000"/>
                </a:solidFill>
                <a:latin typeface="Consolas" panose="020B0609020204030204" pitchFamily="49" charset="0"/>
              </a:rPr>
              <a:t> </a:t>
            </a:r>
          </a:p>
          <a:p>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endParaRPr lang="en-US" sz="2000" dirty="0">
              <a:solidFill>
                <a:srgbClr val="000000"/>
              </a:solidFill>
              <a:latin typeface="Consolas" panose="020B0609020204030204" pitchFamily="49" charset="0"/>
            </a:endParaRPr>
          </a:p>
          <a:p>
            <a:endParaRPr lang="en-US" sz="2000" dirty="0"/>
          </a:p>
        </p:txBody>
      </p:sp>
      <p:sp>
        <p:nvSpPr>
          <p:cNvPr id="5" name="TextBox 4">
            <a:extLst>
              <a:ext uri="{FF2B5EF4-FFF2-40B4-BE49-F238E27FC236}">
                <a16:creationId xmlns:a16="http://schemas.microsoft.com/office/drawing/2014/main" id="{89C98C0E-68AC-4777-84C9-9CCA843EBEE5}"/>
              </a:ext>
            </a:extLst>
          </p:cNvPr>
          <p:cNvSpPr txBox="1"/>
          <p:nvPr/>
        </p:nvSpPr>
        <p:spPr>
          <a:xfrm>
            <a:off x="8867313" y="6216134"/>
            <a:ext cx="2737597" cy="369332"/>
          </a:xfrm>
          <a:prstGeom prst="rect">
            <a:avLst/>
          </a:prstGeom>
          <a:noFill/>
        </p:spPr>
        <p:txBody>
          <a:bodyPr wrap="square">
            <a:spAutoFit/>
          </a:bodyPr>
          <a:lstStyle/>
          <a:p>
            <a:r>
              <a:rPr lang="en-US" dirty="0"/>
              <a:t>(</a:t>
            </a:r>
            <a:r>
              <a:rPr lang="en-US" dirty="0">
                <a:hlinkClick r:id="rId3"/>
              </a:rPr>
              <a:t>https://aka.ms/lademo</a:t>
            </a:r>
            <a:r>
              <a:rPr lang="en-US" dirty="0"/>
              <a:t>)</a:t>
            </a:r>
          </a:p>
        </p:txBody>
      </p:sp>
    </p:spTree>
    <p:extLst>
      <p:ext uri="{BB962C8B-B14F-4D97-AF65-F5344CB8AC3E}">
        <p14:creationId xmlns:p14="http://schemas.microsoft.com/office/powerpoint/2010/main" val="2699663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t>‘limit’ / ‘take’ </a:t>
            </a:r>
            <a:r>
              <a:rPr lang="en-US" dirty="0"/>
              <a:t>command</a:t>
            </a: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p:txBody>
          <a:bodyPr vert="horz" wrap="square" lIns="0" tIns="0" rIns="0" bIns="0" rtlCol="0">
            <a:noAutofit/>
          </a:bodyPr>
          <a:lstStyle/>
          <a:p>
            <a:r>
              <a:rPr lang="en-US" sz="2200" dirty="0"/>
              <a:t>Return up to the specified number of rows.</a:t>
            </a:r>
          </a:p>
          <a:p>
            <a:endParaRPr lang="en-US" sz="2200" dirty="0"/>
          </a:p>
          <a:p>
            <a:r>
              <a:rPr lang="en-US" sz="2200" dirty="0"/>
              <a:t>Syntax: 		</a:t>
            </a:r>
            <a:r>
              <a:rPr lang="en-US" sz="2200" i="1" dirty="0"/>
              <a:t>T | </a:t>
            </a:r>
            <a:r>
              <a:rPr lang="en-US" sz="2200" i="1" dirty="0">
                <a:solidFill>
                  <a:schemeClr val="accent1"/>
                </a:solidFill>
              </a:rPr>
              <a:t>limit</a:t>
            </a:r>
            <a:r>
              <a:rPr lang="en-US" sz="2200" i="1" dirty="0"/>
              <a:t> &lt;number&gt;</a:t>
            </a:r>
          </a:p>
          <a:p>
            <a:r>
              <a:rPr lang="en-US" sz="2200" dirty="0"/>
              <a:t>Example:	</a:t>
            </a:r>
            <a:r>
              <a:rPr lang="en-US" sz="2200" i="1" dirty="0" err="1"/>
              <a:t>SecurityEvent</a:t>
            </a:r>
            <a:r>
              <a:rPr lang="en-US" sz="2200" i="1" dirty="0"/>
              <a:t> | </a:t>
            </a:r>
            <a:r>
              <a:rPr lang="en-US" sz="2200" i="1" dirty="0">
                <a:solidFill>
                  <a:schemeClr val="accent1"/>
                </a:solidFill>
              </a:rPr>
              <a:t>limit</a:t>
            </a:r>
            <a:r>
              <a:rPr lang="en-US" sz="2200" i="1" dirty="0"/>
              <a:t> 5</a:t>
            </a:r>
          </a:p>
          <a:p>
            <a:endParaRPr lang="en-US" sz="2200" dirty="0"/>
          </a:p>
          <a:p>
            <a:pPr marL="342900" indent="-342900">
              <a:buFont typeface="Arial" panose="020B0604020202020204" pitchFamily="34" charset="0"/>
              <a:buChar char="•"/>
            </a:pPr>
            <a:r>
              <a:rPr lang="en-US" sz="2200" dirty="0"/>
              <a:t>Sort is not guaranteed to be preserved.</a:t>
            </a:r>
          </a:p>
          <a:p>
            <a:pPr marL="342900" indent="-342900">
              <a:buFont typeface="Arial" panose="020B0604020202020204" pitchFamily="34" charset="0"/>
              <a:buChar char="•"/>
            </a:pPr>
            <a:r>
              <a:rPr lang="en-US" sz="2200" dirty="0"/>
              <a:t>Consistent result is not guaranteed (when running the same query twice)</a:t>
            </a:r>
          </a:p>
          <a:p>
            <a:pPr marL="342900" indent="-342900">
              <a:buFont typeface="Arial" panose="020B0604020202020204" pitchFamily="34" charset="0"/>
              <a:buChar char="•"/>
            </a:pPr>
            <a:r>
              <a:rPr lang="en-US" sz="2200" dirty="0"/>
              <a:t>Very useful when trying out new queries.</a:t>
            </a:r>
          </a:p>
          <a:p>
            <a:pPr marL="342900" indent="-342900">
              <a:buFont typeface="Arial" panose="020B0604020202020204" pitchFamily="34" charset="0"/>
              <a:buChar char="•"/>
            </a:pPr>
            <a:r>
              <a:rPr lang="en-US" sz="2200" dirty="0"/>
              <a:t>Default limit </a:t>
            </a:r>
            <a:r>
              <a:rPr lang="en-US" sz="2200"/>
              <a:t>is 30,000</a:t>
            </a:r>
            <a:r>
              <a:rPr lang="en-US" sz="2200" dirty="0"/>
              <a:t>.</a:t>
            </a:r>
          </a:p>
        </p:txBody>
      </p:sp>
    </p:spTree>
    <p:extLst>
      <p:ext uri="{BB962C8B-B14F-4D97-AF65-F5344CB8AC3E}">
        <p14:creationId xmlns:p14="http://schemas.microsoft.com/office/powerpoint/2010/main" val="9379286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1455-16B1-435B-95FF-5009F176C1CC}"/>
              </a:ext>
            </a:extLst>
          </p:cNvPr>
          <p:cNvSpPr>
            <a:spLocks noGrp="1"/>
          </p:cNvSpPr>
          <p:nvPr>
            <p:ph type="title"/>
          </p:nvPr>
        </p:nvSpPr>
        <p:spPr/>
        <p:txBody>
          <a:bodyPr/>
          <a:lstStyle/>
          <a:p>
            <a:r>
              <a:rPr lang="en-US" dirty="0"/>
              <a:t>‘limit’ / </a:t>
            </a:r>
            <a:r>
              <a:rPr lang="en-US"/>
              <a:t>‘take’ exercise</a:t>
            </a:r>
            <a:endParaRPr lang="en-US" dirty="0"/>
          </a:p>
        </p:txBody>
      </p:sp>
      <p:sp>
        <p:nvSpPr>
          <p:cNvPr id="3" name="Text Placeholder 2">
            <a:extLst>
              <a:ext uri="{FF2B5EF4-FFF2-40B4-BE49-F238E27FC236}">
                <a16:creationId xmlns:a16="http://schemas.microsoft.com/office/drawing/2014/main" id="{E4B109EC-748F-4CD0-9379-64CB1C6AF40E}"/>
              </a:ext>
            </a:extLst>
          </p:cNvPr>
          <p:cNvSpPr>
            <a:spLocks noGrp="1"/>
          </p:cNvSpPr>
          <p:nvPr>
            <p:ph type="body" sz="quarter" idx="10"/>
          </p:nvPr>
        </p:nvSpPr>
        <p:spPr>
          <a:xfrm>
            <a:off x="586390" y="1434371"/>
            <a:ext cx="11018520" cy="4610829"/>
          </a:xfrm>
          <a:solidFill>
            <a:schemeClr val="tx2">
              <a:lumMod val="75000"/>
            </a:schemeClr>
          </a:solidFill>
        </p:spPr>
        <p:txBody>
          <a:bodyPr/>
          <a:lstStyle/>
          <a:p>
            <a:pPr>
              <a:spcBef>
                <a:spcPts val="0"/>
              </a:spcBef>
            </a:pPr>
            <a:r>
              <a:rPr lang="en-US" sz="3200" dirty="0" err="1">
                <a:solidFill>
                  <a:srgbClr val="000000"/>
                </a:solidFill>
                <a:latin typeface="Consolas" panose="020B0609020204030204" pitchFamily="49" charset="0"/>
              </a:rPr>
              <a:t>SecurityEvent</a:t>
            </a:r>
            <a:endParaRPr lang="en-US" sz="3200" dirty="0">
              <a:solidFill>
                <a:srgbClr val="000000"/>
              </a:solidFill>
              <a:latin typeface="Consolas" panose="020B0609020204030204" pitchFamily="49" charset="0"/>
            </a:endParaRP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limit</a:t>
            </a:r>
            <a:r>
              <a:rPr lang="en-US" sz="3200" dirty="0">
                <a:solidFill>
                  <a:srgbClr val="000000"/>
                </a:solidFill>
                <a:latin typeface="Consolas" panose="020B0609020204030204" pitchFamily="49" charset="0"/>
              </a:rPr>
              <a:t> </a:t>
            </a:r>
            <a:r>
              <a:rPr lang="en-US" sz="3200" dirty="0">
                <a:solidFill>
                  <a:srgbClr val="09885A"/>
                </a:solidFill>
                <a:latin typeface="Consolas" panose="020B0609020204030204" pitchFamily="49" charset="0"/>
              </a:rPr>
              <a:t>10</a:t>
            </a:r>
            <a:endParaRPr lang="en-US" sz="3200" dirty="0">
              <a:solidFill>
                <a:srgbClr val="000000"/>
              </a:solidFill>
              <a:latin typeface="Consolas" panose="020B0609020204030204" pitchFamily="49" charset="0"/>
            </a:endParaRPr>
          </a:p>
          <a:p>
            <a:pPr>
              <a:spcBef>
                <a:spcPts val="0"/>
              </a:spcBef>
            </a:pPr>
            <a:br>
              <a:rPr lang="en-US" sz="3200" dirty="0">
                <a:solidFill>
                  <a:srgbClr val="000000"/>
                </a:solidFill>
                <a:latin typeface="Consolas" panose="020B0609020204030204" pitchFamily="49" charset="0"/>
              </a:rPr>
            </a:br>
            <a:br>
              <a:rPr lang="en-US" sz="3200" dirty="0">
                <a:solidFill>
                  <a:srgbClr val="000000"/>
                </a:solidFill>
                <a:latin typeface="Consolas" panose="020B0609020204030204" pitchFamily="49" charset="0"/>
              </a:rPr>
            </a:br>
            <a:r>
              <a:rPr lang="en-US" sz="3200" dirty="0" err="1">
                <a:solidFill>
                  <a:srgbClr val="000000"/>
                </a:solidFill>
                <a:latin typeface="Consolas" panose="020B0609020204030204" pitchFamily="49" charset="0"/>
              </a:rPr>
              <a:t>SecurityEvent</a:t>
            </a:r>
            <a:endParaRPr lang="en-US" sz="3200" dirty="0">
              <a:solidFill>
                <a:srgbClr val="000000"/>
              </a:solidFill>
              <a:latin typeface="Consolas" panose="020B0609020204030204" pitchFamily="49" charset="0"/>
            </a:endParaRP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where</a:t>
            </a:r>
            <a:r>
              <a:rPr lang="en-US" sz="3200" dirty="0">
                <a:solidFill>
                  <a:srgbClr val="000000"/>
                </a:solidFill>
                <a:latin typeface="Consolas" panose="020B0609020204030204" pitchFamily="49" charset="0"/>
              </a:rPr>
              <a:t> TimeGenerated &gt; ago(</a:t>
            </a:r>
            <a:r>
              <a:rPr lang="en-US" sz="3200" dirty="0">
                <a:solidFill>
                  <a:srgbClr val="09885A"/>
                </a:solidFill>
                <a:latin typeface="Consolas" panose="020B0609020204030204" pitchFamily="49" charset="0"/>
              </a:rPr>
              <a:t>1</a:t>
            </a:r>
            <a:r>
              <a:rPr lang="en-US" sz="3200" dirty="0">
                <a:solidFill>
                  <a:srgbClr val="000000"/>
                </a:solidFill>
                <a:latin typeface="Consolas" panose="020B0609020204030204" pitchFamily="49" charset="0"/>
              </a:rPr>
              <a:t>h)</a:t>
            </a: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where</a:t>
            </a:r>
            <a:r>
              <a:rPr lang="en-US" sz="3200" dirty="0">
                <a:solidFill>
                  <a:srgbClr val="000000"/>
                </a:solidFill>
                <a:latin typeface="Consolas" panose="020B0609020204030204" pitchFamily="49" charset="0"/>
              </a:rPr>
              <a:t> </a:t>
            </a:r>
            <a:r>
              <a:rPr lang="en-US" sz="3200" dirty="0" err="1">
                <a:solidFill>
                  <a:srgbClr val="000000"/>
                </a:solidFill>
                <a:latin typeface="Consolas" panose="020B0609020204030204" pitchFamily="49" charset="0"/>
              </a:rPr>
              <a:t>EventID</a:t>
            </a:r>
            <a:r>
              <a:rPr lang="en-US" sz="3200" dirty="0">
                <a:solidFill>
                  <a:srgbClr val="000000"/>
                </a:solidFill>
                <a:latin typeface="Consolas" panose="020B0609020204030204" pitchFamily="49" charset="0"/>
              </a:rPr>
              <a:t> == </a:t>
            </a:r>
            <a:r>
              <a:rPr lang="en-US" sz="3200" dirty="0">
                <a:solidFill>
                  <a:srgbClr val="09885A"/>
                </a:solidFill>
                <a:latin typeface="Consolas" panose="020B0609020204030204" pitchFamily="49" charset="0"/>
              </a:rPr>
              <a:t>4624</a:t>
            </a:r>
            <a:endParaRPr lang="en-US" sz="3200" dirty="0">
              <a:solidFill>
                <a:srgbClr val="000000"/>
              </a:solidFill>
              <a:latin typeface="Consolas" panose="020B0609020204030204" pitchFamily="49" charset="0"/>
            </a:endParaRP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where</a:t>
            </a:r>
            <a:r>
              <a:rPr lang="en-US" sz="3200" dirty="0">
                <a:solidFill>
                  <a:srgbClr val="000000"/>
                </a:solidFill>
                <a:latin typeface="Consolas" panose="020B0609020204030204" pitchFamily="49" charset="0"/>
              </a:rPr>
              <a:t> </a:t>
            </a:r>
            <a:r>
              <a:rPr lang="en-US" sz="3200" dirty="0" err="1">
                <a:solidFill>
                  <a:srgbClr val="000000"/>
                </a:solidFill>
                <a:latin typeface="Consolas" panose="020B0609020204030204" pitchFamily="49" charset="0"/>
              </a:rPr>
              <a:t>AccountType</a:t>
            </a:r>
            <a:r>
              <a:rPr lang="en-US" sz="3200" dirty="0">
                <a:solidFill>
                  <a:srgbClr val="000000"/>
                </a:solidFill>
                <a:latin typeface="Consolas" panose="020B0609020204030204" pitchFamily="49" charset="0"/>
              </a:rPr>
              <a:t> =~ </a:t>
            </a:r>
            <a:r>
              <a:rPr lang="en-US" sz="3200" dirty="0">
                <a:solidFill>
                  <a:srgbClr val="A31515"/>
                </a:solidFill>
                <a:latin typeface="Consolas" panose="020B0609020204030204" pitchFamily="49" charset="0"/>
              </a:rPr>
              <a:t>"user"</a:t>
            </a:r>
            <a:r>
              <a:rPr lang="en-US" sz="3200" dirty="0">
                <a:solidFill>
                  <a:srgbClr val="000000"/>
                </a:solidFill>
                <a:latin typeface="Consolas" panose="020B0609020204030204" pitchFamily="49" charset="0"/>
              </a:rPr>
              <a:t> </a:t>
            </a: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take</a:t>
            </a:r>
            <a:r>
              <a:rPr lang="en-US" sz="3200" dirty="0">
                <a:solidFill>
                  <a:srgbClr val="000000"/>
                </a:solidFill>
                <a:latin typeface="Consolas" panose="020B0609020204030204" pitchFamily="49" charset="0"/>
              </a:rPr>
              <a:t> </a:t>
            </a:r>
            <a:r>
              <a:rPr lang="en-US" sz="3200" dirty="0">
                <a:solidFill>
                  <a:srgbClr val="09885A"/>
                </a:solidFill>
                <a:latin typeface="Consolas" panose="020B0609020204030204" pitchFamily="49" charset="0"/>
              </a:rPr>
              <a:t>10</a:t>
            </a:r>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endParaRPr lang="en-US" sz="2000" dirty="0">
              <a:solidFill>
                <a:srgbClr val="000000"/>
              </a:solidFill>
              <a:latin typeface="Consolas" panose="020B0609020204030204" pitchFamily="49" charset="0"/>
            </a:endParaRPr>
          </a:p>
          <a:p>
            <a:endParaRPr lang="en-US" sz="2000" dirty="0"/>
          </a:p>
        </p:txBody>
      </p:sp>
      <p:sp>
        <p:nvSpPr>
          <p:cNvPr id="5" name="TextBox 4">
            <a:extLst>
              <a:ext uri="{FF2B5EF4-FFF2-40B4-BE49-F238E27FC236}">
                <a16:creationId xmlns:a16="http://schemas.microsoft.com/office/drawing/2014/main" id="{EC2ABA99-C92D-4080-B483-E0B039300258}"/>
              </a:ext>
            </a:extLst>
          </p:cNvPr>
          <p:cNvSpPr txBox="1"/>
          <p:nvPr/>
        </p:nvSpPr>
        <p:spPr>
          <a:xfrm>
            <a:off x="8867313" y="6216134"/>
            <a:ext cx="2737597" cy="369332"/>
          </a:xfrm>
          <a:prstGeom prst="rect">
            <a:avLst/>
          </a:prstGeom>
          <a:noFill/>
        </p:spPr>
        <p:txBody>
          <a:bodyPr wrap="square">
            <a:spAutoFit/>
          </a:bodyPr>
          <a:lstStyle/>
          <a:p>
            <a:r>
              <a:rPr lang="en-US" dirty="0"/>
              <a:t>(</a:t>
            </a:r>
            <a:r>
              <a:rPr lang="en-US" dirty="0">
                <a:hlinkClick r:id="rId3"/>
              </a:rPr>
              <a:t>https://aka.ms/lademo</a:t>
            </a:r>
            <a:r>
              <a:rPr lang="en-US" dirty="0"/>
              <a:t>)</a:t>
            </a:r>
          </a:p>
        </p:txBody>
      </p:sp>
    </p:spTree>
    <p:extLst>
      <p:ext uri="{BB962C8B-B14F-4D97-AF65-F5344CB8AC3E}">
        <p14:creationId xmlns:p14="http://schemas.microsoft.com/office/powerpoint/2010/main" val="7796570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56CDD-5617-4F47-A14C-AC7A76267CF9}"/>
              </a:ext>
            </a:extLst>
          </p:cNvPr>
          <p:cNvSpPr>
            <a:spLocks noGrp="1"/>
          </p:cNvSpPr>
          <p:nvPr>
            <p:ph type="title"/>
          </p:nvPr>
        </p:nvSpPr>
        <p:spPr/>
        <p:txBody>
          <a:bodyPr/>
          <a:lstStyle/>
          <a:p>
            <a:r>
              <a:rPr lang="en-US" dirty="0"/>
              <a:t>Data Sampling Tip  – search </a:t>
            </a:r>
            <a:r>
              <a:rPr lang="en-US" i="1" dirty="0"/>
              <a:t>string</a:t>
            </a:r>
          </a:p>
        </p:txBody>
      </p:sp>
      <p:sp>
        <p:nvSpPr>
          <p:cNvPr id="3" name="Text Placeholder 2">
            <a:extLst>
              <a:ext uri="{FF2B5EF4-FFF2-40B4-BE49-F238E27FC236}">
                <a16:creationId xmlns:a16="http://schemas.microsoft.com/office/drawing/2014/main" id="{B8A86EBF-061F-49A1-A24E-50D7C0DA1C02}"/>
              </a:ext>
            </a:extLst>
          </p:cNvPr>
          <p:cNvSpPr>
            <a:spLocks noGrp="1"/>
          </p:cNvSpPr>
          <p:nvPr>
            <p:ph type="body" sz="quarter" idx="10"/>
          </p:nvPr>
        </p:nvSpPr>
        <p:spPr>
          <a:xfrm>
            <a:off x="586740" y="1178338"/>
            <a:ext cx="11018520" cy="861774"/>
          </a:xfrm>
        </p:spPr>
        <p:txBody>
          <a:bodyPr/>
          <a:lstStyle/>
          <a:p>
            <a:r>
              <a:rPr lang="en-US" dirty="0"/>
              <a:t>The </a:t>
            </a:r>
            <a:r>
              <a:rPr lang="en-US" i="1" dirty="0"/>
              <a:t>search</a:t>
            </a:r>
            <a:r>
              <a:rPr lang="en-US" dirty="0"/>
              <a:t> operator provides a multi-table/multi-column search experience.</a:t>
            </a:r>
          </a:p>
        </p:txBody>
      </p:sp>
      <p:pic>
        <p:nvPicPr>
          <p:cNvPr id="1026" name="Picture 2">
            <a:extLst>
              <a:ext uri="{FF2B5EF4-FFF2-40B4-BE49-F238E27FC236}">
                <a16:creationId xmlns:a16="http://schemas.microsoft.com/office/drawing/2014/main" id="{FF46F4C6-256E-4FD6-B602-5DE4BB1F0C5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26335" y="1865257"/>
            <a:ext cx="9898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29AB0A5-C19E-4B31-8690-178A4DC6EC44}"/>
              </a:ext>
            </a:extLst>
          </p:cNvPr>
          <p:cNvSpPr txBox="1"/>
          <p:nvPr/>
        </p:nvSpPr>
        <p:spPr>
          <a:xfrm>
            <a:off x="2584704" y="2277213"/>
            <a:ext cx="1901952" cy="24622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Does it exist?</a:t>
            </a:r>
          </a:p>
        </p:txBody>
      </p:sp>
      <p:sp>
        <p:nvSpPr>
          <p:cNvPr id="8" name="TextBox 7">
            <a:extLst>
              <a:ext uri="{FF2B5EF4-FFF2-40B4-BE49-F238E27FC236}">
                <a16:creationId xmlns:a16="http://schemas.microsoft.com/office/drawing/2014/main" id="{4748C7DB-D8FC-482F-9355-E4368112C78E}"/>
              </a:ext>
            </a:extLst>
          </p:cNvPr>
          <p:cNvSpPr txBox="1"/>
          <p:nvPr/>
        </p:nvSpPr>
        <p:spPr>
          <a:xfrm>
            <a:off x="5138134" y="4331565"/>
            <a:ext cx="2237232" cy="24622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Where does it exist?</a:t>
            </a:r>
          </a:p>
        </p:txBody>
      </p:sp>
      <p:sp>
        <p:nvSpPr>
          <p:cNvPr id="10" name="TextBox 9">
            <a:extLst>
              <a:ext uri="{FF2B5EF4-FFF2-40B4-BE49-F238E27FC236}">
                <a16:creationId xmlns:a16="http://schemas.microsoft.com/office/drawing/2014/main" id="{659E288F-E010-4621-AC70-0AAE52383976}"/>
              </a:ext>
            </a:extLst>
          </p:cNvPr>
          <p:cNvSpPr txBox="1"/>
          <p:nvPr/>
        </p:nvSpPr>
        <p:spPr>
          <a:xfrm>
            <a:off x="7997158" y="4980372"/>
            <a:ext cx="2237232" cy="246221"/>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Why </a:t>
            </a:r>
            <a:r>
              <a:rPr lang="en-US" sz="1600" b="1" dirty="0">
                <a:gradFill>
                  <a:gsLst>
                    <a:gs pos="2917">
                      <a:schemeClr val="tx1"/>
                    </a:gs>
                    <a:gs pos="30000">
                      <a:schemeClr val="tx1"/>
                    </a:gs>
                  </a:gsLst>
                  <a:lin ang="5400000" scaled="0"/>
                </a:gradFill>
              </a:rPr>
              <a:t>does it exist?</a:t>
            </a:r>
          </a:p>
        </p:txBody>
      </p:sp>
    </p:spTree>
    <p:extLst>
      <p:ext uri="{BB962C8B-B14F-4D97-AF65-F5344CB8AC3E}">
        <p14:creationId xmlns:p14="http://schemas.microsoft.com/office/powerpoint/2010/main" val="26347442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369EF-335A-44D2-9053-B647B224795B}"/>
              </a:ext>
            </a:extLst>
          </p:cNvPr>
          <p:cNvSpPr>
            <a:spLocks noGrp="1"/>
          </p:cNvSpPr>
          <p:nvPr>
            <p:ph type="title"/>
          </p:nvPr>
        </p:nvSpPr>
        <p:spPr/>
        <p:txBody>
          <a:bodyPr/>
          <a:lstStyle/>
          <a:p>
            <a:r>
              <a:rPr lang="en-US" dirty="0"/>
              <a:t>Data Sampling Tip: What’s in the Table?</a:t>
            </a:r>
          </a:p>
        </p:txBody>
      </p:sp>
      <p:sp>
        <p:nvSpPr>
          <p:cNvPr id="4" name="Content Placeholder 2">
            <a:extLst>
              <a:ext uri="{FF2B5EF4-FFF2-40B4-BE49-F238E27FC236}">
                <a16:creationId xmlns:a16="http://schemas.microsoft.com/office/drawing/2014/main" id="{949EC87D-2AD7-488A-9E1F-7505E002D1E4}"/>
              </a:ext>
            </a:extLst>
          </p:cNvPr>
          <p:cNvSpPr txBox="1">
            <a:spLocks/>
          </p:cNvSpPr>
          <p:nvPr/>
        </p:nvSpPr>
        <p:spPr>
          <a:xfrm>
            <a:off x="738790" y="1586770"/>
            <a:ext cx="11018520" cy="2308324"/>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200" dirty="0"/>
          </a:p>
          <a:p>
            <a:r>
              <a:rPr lang="en-US" sz="2200" dirty="0"/>
              <a:t>Syntax: 		</a:t>
            </a:r>
            <a:r>
              <a:rPr lang="en-US" sz="2200" i="1" dirty="0">
                <a:solidFill>
                  <a:schemeClr val="tx1"/>
                </a:solidFill>
              </a:rPr>
              <a:t>T | </a:t>
            </a:r>
            <a:r>
              <a:rPr lang="en-US" sz="2200" i="1" dirty="0" err="1">
                <a:solidFill>
                  <a:schemeClr val="accent1"/>
                </a:solidFill>
              </a:rPr>
              <a:t>getschema</a:t>
            </a:r>
            <a:endParaRPr lang="en-US" sz="2200" i="1" dirty="0">
              <a:solidFill>
                <a:schemeClr val="accent1"/>
              </a:solidFill>
            </a:endParaRPr>
          </a:p>
          <a:p>
            <a:r>
              <a:rPr lang="en-US" sz="2200" dirty="0"/>
              <a:t>Example:	</a:t>
            </a:r>
            <a:r>
              <a:rPr lang="en-US" sz="2200" i="1" dirty="0" err="1">
                <a:solidFill>
                  <a:schemeClr val="tx1"/>
                </a:solidFill>
              </a:rPr>
              <a:t>SecurityEvent</a:t>
            </a:r>
            <a:r>
              <a:rPr lang="en-US" sz="2200" i="1" dirty="0">
                <a:solidFill>
                  <a:schemeClr val="tx1"/>
                </a:solidFill>
              </a:rPr>
              <a:t> | </a:t>
            </a:r>
            <a:r>
              <a:rPr lang="en-US" sz="2200" i="1" dirty="0" err="1">
                <a:solidFill>
                  <a:schemeClr val="accent1"/>
                </a:solidFill>
              </a:rPr>
              <a:t>getschema</a:t>
            </a:r>
            <a:endParaRPr lang="en-US" sz="2200" i="1" dirty="0">
              <a:solidFill>
                <a:schemeClr val="accent1"/>
              </a:solidFill>
            </a:endParaRPr>
          </a:p>
        </p:txBody>
      </p:sp>
      <p:pic>
        <p:nvPicPr>
          <p:cNvPr id="6" name="Picture 5">
            <a:extLst>
              <a:ext uri="{FF2B5EF4-FFF2-40B4-BE49-F238E27FC236}">
                <a16:creationId xmlns:a16="http://schemas.microsoft.com/office/drawing/2014/main" id="{3733CA49-C63A-4635-9F14-A410A9C327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54368" y="2308030"/>
            <a:ext cx="6767516" cy="4866962"/>
          </a:xfrm>
          <a:prstGeom prst="rect">
            <a:avLst/>
          </a:prstGeom>
        </p:spPr>
      </p:pic>
    </p:spTree>
    <p:extLst>
      <p:ext uri="{BB962C8B-B14F-4D97-AF65-F5344CB8AC3E}">
        <p14:creationId xmlns:p14="http://schemas.microsoft.com/office/powerpoint/2010/main" val="5187542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t>‘count’ </a:t>
            </a:r>
            <a:r>
              <a:rPr lang="en-US" dirty="0"/>
              <a:t>command</a:t>
            </a: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p:txBody>
          <a:bodyPr>
            <a:normAutofit/>
          </a:bodyPr>
          <a:lstStyle/>
          <a:p>
            <a:pPr marL="0" indent="0">
              <a:buNone/>
            </a:pPr>
            <a:r>
              <a:rPr lang="en-US" sz="2200" dirty="0"/>
              <a:t>Returns the number of records in the input record set.</a:t>
            </a:r>
          </a:p>
          <a:p>
            <a:pPr marL="0" indent="0">
              <a:buNone/>
            </a:pPr>
            <a:endParaRPr lang="en-US" sz="2200" dirty="0"/>
          </a:p>
          <a:p>
            <a:pPr marL="0" indent="0">
              <a:buNone/>
            </a:pPr>
            <a:r>
              <a:rPr lang="en-US" sz="2200" dirty="0"/>
              <a:t>Syntax: 		</a:t>
            </a:r>
            <a:r>
              <a:rPr lang="en-US" sz="2200" i="1" dirty="0">
                <a:solidFill>
                  <a:schemeClr val="tx1"/>
                </a:solidFill>
              </a:rPr>
              <a:t>T | </a:t>
            </a:r>
            <a:r>
              <a:rPr lang="en-US" sz="2200" i="1" dirty="0">
                <a:solidFill>
                  <a:schemeClr val="accent1"/>
                </a:solidFill>
              </a:rPr>
              <a:t>count</a:t>
            </a:r>
          </a:p>
          <a:p>
            <a:pPr marL="0" indent="0">
              <a:buNone/>
            </a:pPr>
            <a:r>
              <a:rPr lang="en-US" sz="2200" dirty="0"/>
              <a:t>Example:	</a:t>
            </a:r>
            <a:r>
              <a:rPr lang="en-US" sz="2200" i="1" dirty="0" err="1">
                <a:solidFill>
                  <a:schemeClr val="tx1"/>
                </a:solidFill>
              </a:rPr>
              <a:t>SecurityEvent</a:t>
            </a:r>
            <a:r>
              <a:rPr lang="en-US" sz="2200" i="1" dirty="0">
                <a:solidFill>
                  <a:schemeClr val="tx1"/>
                </a:solidFill>
              </a:rPr>
              <a:t> | </a:t>
            </a:r>
            <a:r>
              <a:rPr lang="en-US" sz="2200" i="1" dirty="0">
                <a:solidFill>
                  <a:schemeClr val="accent1"/>
                </a:solidFill>
              </a:rPr>
              <a:t>count</a:t>
            </a:r>
          </a:p>
        </p:txBody>
      </p:sp>
    </p:spTree>
    <p:extLst>
      <p:ext uri="{BB962C8B-B14F-4D97-AF65-F5344CB8AC3E}">
        <p14:creationId xmlns:p14="http://schemas.microsoft.com/office/powerpoint/2010/main" val="24638439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623D99-5F20-41A2-B615-00D398C21846}"/>
              </a:ext>
            </a:extLst>
          </p:cNvPr>
          <p:cNvSpPr>
            <a:spLocks noGrp="1"/>
          </p:cNvSpPr>
          <p:nvPr>
            <p:ph type="body" sz="quarter" idx="10"/>
          </p:nvPr>
        </p:nvSpPr>
        <p:spPr/>
        <p:txBody>
          <a:bodyPr/>
          <a:lstStyle/>
          <a:p>
            <a:pPr marL="0" indent="0">
              <a:buNone/>
            </a:pPr>
            <a:r>
              <a:rPr lang="en-US" dirty="0"/>
              <a:t>KQL Module</a:t>
            </a:r>
          </a:p>
        </p:txBody>
      </p:sp>
      <p:sp>
        <p:nvSpPr>
          <p:cNvPr id="3" name="Text Placeholder 2">
            <a:extLst>
              <a:ext uri="{FF2B5EF4-FFF2-40B4-BE49-F238E27FC236}">
                <a16:creationId xmlns:a16="http://schemas.microsoft.com/office/drawing/2014/main" id="{573546A6-63AE-4A06-9374-11780316527A}"/>
              </a:ext>
            </a:extLst>
          </p:cNvPr>
          <p:cNvSpPr>
            <a:spLocks noGrp="1"/>
          </p:cNvSpPr>
          <p:nvPr>
            <p:ph type="body" sz="quarter" idx="11"/>
          </p:nvPr>
        </p:nvSpPr>
        <p:spPr>
          <a:xfrm>
            <a:off x="493346" y="1704090"/>
            <a:ext cx="11205310" cy="5141344"/>
          </a:xfrm>
        </p:spPr>
        <p:txBody>
          <a:bodyPr/>
          <a:lstStyle/>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What this module will cover:</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Importance of KQL across Azure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The User Interface (demo)</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The standard KQL Structure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Common KQL Commands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Labs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Quizzes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Troubleshooting</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What this workshop contains: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Hands-on</a:t>
            </a:r>
          </a:p>
        </p:txBody>
      </p:sp>
    </p:spTree>
    <p:extLst>
      <p:ext uri="{BB962C8B-B14F-4D97-AF65-F5344CB8AC3E}">
        <p14:creationId xmlns:p14="http://schemas.microsoft.com/office/powerpoint/2010/main" val="301190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9EA7-444E-4585-8A6C-42B39C6A5451}"/>
              </a:ext>
            </a:extLst>
          </p:cNvPr>
          <p:cNvSpPr>
            <a:spLocks noGrp="1"/>
          </p:cNvSpPr>
          <p:nvPr>
            <p:ph type="title"/>
          </p:nvPr>
        </p:nvSpPr>
        <p:spPr/>
        <p:txBody>
          <a:bodyPr/>
          <a:lstStyle/>
          <a:p>
            <a:r>
              <a:rPr lang="en-US" dirty="0"/>
              <a:t>‘count’ exercise</a:t>
            </a:r>
          </a:p>
        </p:txBody>
      </p:sp>
      <p:sp>
        <p:nvSpPr>
          <p:cNvPr id="3" name="Text Placeholder 2">
            <a:extLst>
              <a:ext uri="{FF2B5EF4-FFF2-40B4-BE49-F238E27FC236}">
                <a16:creationId xmlns:a16="http://schemas.microsoft.com/office/drawing/2014/main" id="{A042B11D-4C2A-4F5A-BB46-51DB3AF305DC}"/>
              </a:ext>
            </a:extLst>
          </p:cNvPr>
          <p:cNvSpPr>
            <a:spLocks noGrp="1"/>
          </p:cNvSpPr>
          <p:nvPr>
            <p:ph type="body" sz="quarter" idx="10"/>
          </p:nvPr>
        </p:nvSpPr>
        <p:spPr>
          <a:xfrm>
            <a:off x="586390" y="1434370"/>
            <a:ext cx="11018520" cy="2341763"/>
          </a:xfrm>
          <a:solidFill>
            <a:schemeClr val="tx2">
              <a:lumMod val="75000"/>
            </a:schemeClr>
          </a:solidFill>
        </p:spPr>
        <p:txBody>
          <a:bodyPr/>
          <a:lstStyle/>
          <a:p>
            <a:pPr>
              <a:spcBef>
                <a:spcPts val="0"/>
              </a:spcBef>
            </a:pPr>
            <a:r>
              <a:rPr lang="en-US" sz="3200" dirty="0" err="1">
                <a:solidFill>
                  <a:srgbClr val="000000"/>
                </a:solidFill>
                <a:latin typeface="Consolas" panose="020B0609020204030204" pitchFamily="49" charset="0"/>
              </a:rPr>
              <a:t>SecurityEvent</a:t>
            </a:r>
            <a:endParaRPr lang="en-US" sz="3200" dirty="0">
              <a:solidFill>
                <a:srgbClr val="000000"/>
              </a:solidFill>
              <a:latin typeface="Consolas" panose="020B0609020204030204" pitchFamily="49" charset="0"/>
            </a:endParaRP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where</a:t>
            </a:r>
            <a:r>
              <a:rPr lang="en-US" sz="3200" dirty="0">
                <a:solidFill>
                  <a:srgbClr val="000000"/>
                </a:solidFill>
                <a:latin typeface="Consolas" panose="020B0609020204030204" pitchFamily="49" charset="0"/>
              </a:rPr>
              <a:t> TimeGenerated &gt; ago(</a:t>
            </a:r>
            <a:r>
              <a:rPr lang="en-US" sz="3200" dirty="0">
                <a:solidFill>
                  <a:srgbClr val="09885A"/>
                </a:solidFill>
                <a:latin typeface="Consolas" panose="020B0609020204030204" pitchFamily="49" charset="0"/>
              </a:rPr>
              <a:t>1</a:t>
            </a:r>
            <a:r>
              <a:rPr lang="en-US" sz="3200" dirty="0">
                <a:solidFill>
                  <a:srgbClr val="000000"/>
                </a:solidFill>
                <a:latin typeface="Consolas" panose="020B0609020204030204" pitchFamily="49" charset="0"/>
              </a:rPr>
              <a:t>h)</a:t>
            </a: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where</a:t>
            </a:r>
            <a:r>
              <a:rPr lang="en-US" sz="3200" dirty="0">
                <a:solidFill>
                  <a:srgbClr val="000000"/>
                </a:solidFill>
                <a:latin typeface="Consolas" panose="020B0609020204030204" pitchFamily="49" charset="0"/>
              </a:rPr>
              <a:t> </a:t>
            </a:r>
            <a:r>
              <a:rPr lang="en-US" sz="3200" dirty="0" err="1">
                <a:solidFill>
                  <a:srgbClr val="000000"/>
                </a:solidFill>
                <a:latin typeface="Consolas" panose="020B0609020204030204" pitchFamily="49" charset="0"/>
              </a:rPr>
              <a:t>EventID</a:t>
            </a:r>
            <a:r>
              <a:rPr lang="en-US" sz="3200" dirty="0">
                <a:solidFill>
                  <a:srgbClr val="000000"/>
                </a:solidFill>
                <a:latin typeface="Consolas" panose="020B0609020204030204" pitchFamily="49" charset="0"/>
              </a:rPr>
              <a:t> == </a:t>
            </a:r>
            <a:r>
              <a:rPr lang="en-US" sz="3200" dirty="0">
                <a:solidFill>
                  <a:srgbClr val="09885A"/>
                </a:solidFill>
                <a:latin typeface="Consolas" panose="020B0609020204030204" pitchFamily="49" charset="0"/>
              </a:rPr>
              <a:t>4624</a:t>
            </a:r>
            <a:endParaRPr lang="en-US" sz="3200" dirty="0">
              <a:solidFill>
                <a:srgbClr val="000000"/>
              </a:solidFill>
              <a:latin typeface="Consolas" panose="020B0609020204030204" pitchFamily="49" charset="0"/>
            </a:endParaRP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count</a:t>
            </a:r>
            <a:r>
              <a:rPr lang="en-US" sz="3200" dirty="0">
                <a:solidFill>
                  <a:srgbClr val="000000"/>
                </a:solidFill>
                <a:latin typeface="Consolas" panose="020B0609020204030204" pitchFamily="49" charset="0"/>
              </a:rPr>
              <a:t> </a:t>
            </a:r>
          </a:p>
          <a:p>
            <a:br>
              <a:rPr lang="en-US" dirty="0">
                <a:solidFill>
                  <a:srgbClr val="000000"/>
                </a:solidFill>
                <a:latin typeface="Consolas" panose="020B0609020204030204" pitchFamily="49" charset="0"/>
              </a:rPr>
            </a:br>
            <a:br>
              <a:rPr lang="en-US" dirty="0">
                <a:solidFill>
                  <a:srgbClr val="000000"/>
                </a:solidFill>
                <a:latin typeface="Consolas" panose="020B0609020204030204" pitchFamily="49" charset="0"/>
              </a:rPr>
            </a:br>
            <a:endParaRPr lang="en-US" dirty="0">
              <a:solidFill>
                <a:srgbClr val="000000"/>
              </a:solidFill>
              <a:latin typeface="Consolas" panose="020B0609020204030204" pitchFamily="49" charset="0"/>
            </a:endParaRPr>
          </a:p>
          <a:p>
            <a:endParaRPr lang="en-US" dirty="0"/>
          </a:p>
        </p:txBody>
      </p:sp>
      <p:sp>
        <p:nvSpPr>
          <p:cNvPr id="5" name="TextBox 4">
            <a:extLst>
              <a:ext uri="{FF2B5EF4-FFF2-40B4-BE49-F238E27FC236}">
                <a16:creationId xmlns:a16="http://schemas.microsoft.com/office/drawing/2014/main" id="{546FA66A-2936-40DD-B90E-7AEE4F456A1B}"/>
              </a:ext>
            </a:extLst>
          </p:cNvPr>
          <p:cNvSpPr txBox="1"/>
          <p:nvPr/>
        </p:nvSpPr>
        <p:spPr>
          <a:xfrm>
            <a:off x="8867313" y="6216134"/>
            <a:ext cx="2737597" cy="369332"/>
          </a:xfrm>
          <a:prstGeom prst="rect">
            <a:avLst/>
          </a:prstGeom>
          <a:noFill/>
        </p:spPr>
        <p:txBody>
          <a:bodyPr wrap="square">
            <a:spAutoFit/>
          </a:bodyPr>
          <a:lstStyle/>
          <a:p>
            <a:r>
              <a:rPr lang="en-US" dirty="0"/>
              <a:t>(</a:t>
            </a:r>
            <a:r>
              <a:rPr lang="en-US" dirty="0">
                <a:hlinkClick r:id="rId2"/>
              </a:rPr>
              <a:t>https://aka.ms/lademo</a:t>
            </a:r>
            <a:r>
              <a:rPr lang="en-US" dirty="0"/>
              <a:t>)</a:t>
            </a:r>
          </a:p>
        </p:txBody>
      </p:sp>
    </p:spTree>
    <p:extLst>
      <p:ext uri="{BB962C8B-B14F-4D97-AF65-F5344CB8AC3E}">
        <p14:creationId xmlns:p14="http://schemas.microsoft.com/office/powerpoint/2010/main" val="7874703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t>‘summarize’ </a:t>
            </a:r>
            <a:r>
              <a:rPr lang="en-US" dirty="0"/>
              <a:t>command</a:t>
            </a: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p:txBody>
          <a:bodyPr vert="horz" wrap="square" lIns="0" tIns="0" rIns="0" bIns="0" rtlCol="0">
            <a:noAutofit/>
          </a:bodyPr>
          <a:lstStyle/>
          <a:p>
            <a:r>
              <a:rPr lang="en-US" sz="2200" dirty="0"/>
              <a:t>Produces a table that aggregates the content of the input table.</a:t>
            </a:r>
          </a:p>
          <a:p>
            <a:endParaRPr lang="en-US" sz="2200" dirty="0"/>
          </a:p>
          <a:p>
            <a:r>
              <a:rPr lang="en-US" sz="2200" dirty="0"/>
              <a:t>Syntax:		</a:t>
            </a:r>
            <a:r>
              <a:rPr lang="en-US" sz="2200" i="1" dirty="0"/>
              <a:t>T | </a:t>
            </a:r>
            <a:r>
              <a:rPr lang="en-US" sz="2200" i="1" dirty="0">
                <a:solidFill>
                  <a:schemeClr val="accent1"/>
                </a:solidFill>
              </a:rPr>
              <a:t>summarize</a:t>
            </a:r>
            <a:r>
              <a:rPr lang="en-US" sz="2200" i="1" dirty="0"/>
              <a:t> Aggregation [by Group Expression]</a:t>
            </a:r>
          </a:p>
          <a:p>
            <a:r>
              <a:rPr lang="en-US" sz="2200" dirty="0"/>
              <a:t>Examples:	</a:t>
            </a:r>
            <a:r>
              <a:rPr lang="en-US" sz="2200" i="1" dirty="0" err="1"/>
              <a:t>SecurityEvent</a:t>
            </a:r>
            <a:r>
              <a:rPr lang="en-US" sz="2200" i="1" dirty="0"/>
              <a:t> | </a:t>
            </a:r>
            <a:r>
              <a:rPr lang="en-US" sz="2200" i="1" dirty="0">
                <a:solidFill>
                  <a:schemeClr val="accent1"/>
                </a:solidFill>
              </a:rPr>
              <a:t>summarize</a:t>
            </a:r>
            <a:r>
              <a:rPr lang="en-US" sz="2200" i="1" dirty="0"/>
              <a:t> count() by Computer</a:t>
            </a:r>
          </a:p>
          <a:p>
            <a:endParaRPr lang="en-US" sz="2200" dirty="0"/>
          </a:p>
          <a:p>
            <a:pPr marL="342900" indent="-342900">
              <a:buFont typeface="Arial" panose="020B0604020202020204" pitchFamily="34" charset="0"/>
              <a:buChar char="•"/>
            </a:pPr>
            <a:r>
              <a:rPr lang="en-US" sz="2200" dirty="0"/>
              <a:t>Simple aggregation functions: count(), sum(), avg(), min(), max(), </a:t>
            </a:r>
          </a:p>
          <a:p>
            <a:pPr marL="342900" indent="-342900">
              <a:buFont typeface="Arial" panose="020B0604020202020204" pitchFamily="34" charset="0"/>
              <a:buChar char="•"/>
            </a:pPr>
            <a:r>
              <a:rPr lang="en-US" sz="2200" dirty="0"/>
              <a:t>Advanced functions (next slide): </a:t>
            </a:r>
            <a:r>
              <a:rPr lang="en-US" sz="2200" dirty="0" err="1"/>
              <a:t>arg_min</a:t>
            </a:r>
            <a:r>
              <a:rPr lang="en-US" sz="2200" dirty="0"/>
              <a:t>(), </a:t>
            </a:r>
            <a:r>
              <a:rPr lang="en-US" sz="2200" dirty="0" err="1"/>
              <a:t>arg_max</a:t>
            </a:r>
            <a:r>
              <a:rPr lang="en-US" sz="2200" dirty="0"/>
              <a:t>(), percentiles(), </a:t>
            </a:r>
            <a:r>
              <a:rPr lang="en-US" sz="2200" dirty="0" err="1"/>
              <a:t>makelist</a:t>
            </a:r>
            <a:r>
              <a:rPr lang="en-US" sz="2200" dirty="0"/>
              <a:t>(), </a:t>
            </a:r>
            <a:r>
              <a:rPr lang="en-US" sz="2200" dirty="0" err="1"/>
              <a:t>countif</a:t>
            </a:r>
            <a:r>
              <a:rPr lang="en-US" sz="2200" dirty="0"/>
              <a:t>()</a:t>
            </a:r>
          </a:p>
        </p:txBody>
      </p:sp>
    </p:spTree>
    <p:extLst>
      <p:ext uri="{BB962C8B-B14F-4D97-AF65-F5344CB8AC3E}">
        <p14:creationId xmlns:p14="http://schemas.microsoft.com/office/powerpoint/2010/main" val="14027964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007A-9E87-4DA4-91D7-5E0DEBDFC229}"/>
              </a:ext>
            </a:extLst>
          </p:cNvPr>
          <p:cNvSpPr>
            <a:spLocks noGrp="1"/>
          </p:cNvSpPr>
          <p:nvPr>
            <p:ph type="title"/>
          </p:nvPr>
        </p:nvSpPr>
        <p:spPr/>
        <p:txBody>
          <a:bodyPr/>
          <a:lstStyle/>
          <a:p>
            <a:r>
              <a:rPr lang="en-US" dirty="0"/>
              <a:t>‘summarize’ exercise</a:t>
            </a:r>
          </a:p>
        </p:txBody>
      </p:sp>
      <p:sp>
        <p:nvSpPr>
          <p:cNvPr id="3" name="Text Placeholder 2">
            <a:extLst>
              <a:ext uri="{FF2B5EF4-FFF2-40B4-BE49-F238E27FC236}">
                <a16:creationId xmlns:a16="http://schemas.microsoft.com/office/drawing/2014/main" id="{05AFFC2F-CD78-4C18-BCDD-D6F22174E613}"/>
              </a:ext>
            </a:extLst>
          </p:cNvPr>
          <p:cNvSpPr>
            <a:spLocks noGrp="1"/>
          </p:cNvSpPr>
          <p:nvPr>
            <p:ph type="body" sz="quarter" idx="10"/>
          </p:nvPr>
        </p:nvSpPr>
        <p:spPr>
          <a:xfrm>
            <a:off x="586390" y="1434370"/>
            <a:ext cx="11018520" cy="2646878"/>
          </a:xfrm>
          <a:solidFill>
            <a:schemeClr val="tx2">
              <a:lumMod val="75000"/>
            </a:schemeClr>
          </a:solidFill>
        </p:spPr>
        <p:txBody>
          <a:bodyPr/>
          <a:lstStyle/>
          <a:p>
            <a:r>
              <a:rPr lang="en-US" sz="3200" dirty="0" err="1">
                <a:solidFill>
                  <a:srgbClr val="000000"/>
                </a:solidFill>
                <a:latin typeface="Consolas" panose="020B0609020204030204" pitchFamily="49" charset="0"/>
              </a:rPr>
              <a:t>SecurityEvent</a:t>
            </a:r>
            <a:endParaRPr lang="en-US" sz="3200" dirty="0">
              <a:solidFill>
                <a:srgbClr val="000000"/>
              </a:solidFill>
              <a:latin typeface="Consolas" panose="020B0609020204030204" pitchFamily="49" charset="0"/>
            </a:endParaRP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where</a:t>
            </a:r>
            <a:r>
              <a:rPr lang="en-US" sz="3200" dirty="0">
                <a:solidFill>
                  <a:srgbClr val="000000"/>
                </a:solidFill>
                <a:latin typeface="Consolas" panose="020B0609020204030204" pitchFamily="49" charset="0"/>
              </a:rPr>
              <a:t> TimeGenerated &gt; ago(</a:t>
            </a:r>
            <a:r>
              <a:rPr lang="en-US" sz="3200" dirty="0">
                <a:solidFill>
                  <a:srgbClr val="09885A"/>
                </a:solidFill>
                <a:latin typeface="Consolas" panose="020B0609020204030204" pitchFamily="49" charset="0"/>
              </a:rPr>
              <a:t>1</a:t>
            </a:r>
            <a:r>
              <a:rPr lang="en-US" sz="3200" dirty="0">
                <a:solidFill>
                  <a:srgbClr val="000000"/>
                </a:solidFill>
                <a:latin typeface="Consolas" panose="020B0609020204030204" pitchFamily="49" charset="0"/>
              </a:rPr>
              <a:t>h)</a:t>
            </a: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where</a:t>
            </a:r>
            <a:r>
              <a:rPr lang="en-US" sz="3200" dirty="0">
                <a:solidFill>
                  <a:srgbClr val="000000"/>
                </a:solidFill>
                <a:latin typeface="Consolas" panose="020B0609020204030204" pitchFamily="49" charset="0"/>
              </a:rPr>
              <a:t> </a:t>
            </a:r>
            <a:r>
              <a:rPr lang="en-US" sz="3200" dirty="0" err="1">
                <a:solidFill>
                  <a:srgbClr val="000000"/>
                </a:solidFill>
                <a:latin typeface="Consolas" panose="020B0609020204030204" pitchFamily="49" charset="0"/>
              </a:rPr>
              <a:t>EventID</a:t>
            </a:r>
            <a:r>
              <a:rPr lang="en-US" sz="3200" dirty="0">
                <a:solidFill>
                  <a:srgbClr val="000000"/>
                </a:solidFill>
                <a:latin typeface="Consolas" panose="020B0609020204030204" pitchFamily="49" charset="0"/>
              </a:rPr>
              <a:t> == </a:t>
            </a:r>
            <a:r>
              <a:rPr lang="en-US" sz="3200" dirty="0">
                <a:solidFill>
                  <a:srgbClr val="09885A"/>
                </a:solidFill>
                <a:latin typeface="Consolas" panose="020B0609020204030204" pitchFamily="49" charset="0"/>
              </a:rPr>
              <a:t>4624</a:t>
            </a:r>
            <a:endParaRPr lang="en-US" sz="3200" dirty="0">
              <a:solidFill>
                <a:srgbClr val="000000"/>
              </a:solidFill>
              <a:latin typeface="Consolas" panose="020B0609020204030204" pitchFamily="49" charset="0"/>
            </a:endParaRP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summarize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count</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by</a:t>
            </a:r>
            <a:r>
              <a:rPr lang="en-US" sz="3200" dirty="0">
                <a:solidFill>
                  <a:srgbClr val="000000"/>
                </a:solidFill>
                <a:latin typeface="Consolas" panose="020B0609020204030204" pitchFamily="49" charset="0"/>
              </a:rPr>
              <a:t> </a:t>
            </a:r>
            <a:r>
              <a:rPr lang="en-US" sz="3200" dirty="0" err="1">
                <a:solidFill>
                  <a:srgbClr val="000000"/>
                </a:solidFill>
                <a:latin typeface="Consolas" panose="020B0609020204030204" pitchFamily="49" charset="0"/>
              </a:rPr>
              <a:t>AccountType</a:t>
            </a:r>
            <a:r>
              <a:rPr lang="en-US" sz="3200" dirty="0">
                <a:solidFill>
                  <a:srgbClr val="000000"/>
                </a:solidFill>
                <a:latin typeface="Consolas" panose="020B0609020204030204" pitchFamily="49" charset="0"/>
              </a:rPr>
              <a:t>, Computer</a:t>
            </a:r>
          </a:p>
          <a:p>
            <a:pPr>
              <a:spcBef>
                <a:spcPts val="0"/>
              </a:spcBef>
            </a:pPr>
            <a:endParaRPr lang="en-US" sz="2000" dirty="0">
              <a:solidFill>
                <a:srgbClr val="000000"/>
              </a:solidFill>
              <a:latin typeface="Consolas" panose="020B0609020204030204" pitchFamily="49" charset="0"/>
            </a:endParaRPr>
          </a:p>
          <a:p>
            <a:pPr>
              <a:spcBef>
                <a:spcPts val="0"/>
              </a:spcBef>
            </a:pPr>
            <a:endParaRPr lang="en-US" sz="2000" dirty="0">
              <a:solidFill>
                <a:srgbClr val="000000"/>
              </a:solidFill>
              <a:latin typeface="Consolas" panose="020B0609020204030204" pitchFamily="49" charset="0"/>
            </a:endParaRPr>
          </a:p>
          <a:p>
            <a:pPr>
              <a:spcBef>
                <a:spcPts val="0"/>
              </a:spcBef>
            </a:pPr>
            <a:endParaRPr lang="en-US" sz="2000" dirty="0">
              <a:solidFill>
                <a:srgbClr val="000000"/>
              </a:solidFill>
              <a:latin typeface="Consolas" panose="020B0609020204030204" pitchFamily="49" charset="0"/>
            </a:endParaRPr>
          </a:p>
        </p:txBody>
      </p:sp>
      <p:sp>
        <p:nvSpPr>
          <p:cNvPr id="5" name="TextBox 4">
            <a:extLst>
              <a:ext uri="{FF2B5EF4-FFF2-40B4-BE49-F238E27FC236}">
                <a16:creationId xmlns:a16="http://schemas.microsoft.com/office/drawing/2014/main" id="{A394F389-F17B-453A-8A05-649605080501}"/>
              </a:ext>
            </a:extLst>
          </p:cNvPr>
          <p:cNvSpPr txBox="1"/>
          <p:nvPr/>
        </p:nvSpPr>
        <p:spPr>
          <a:xfrm>
            <a:off x="8867313" y="6216134"/>
            <a:ext cx="2737597" cy="369332"/>
          </a:xfrm>
          <a:prstGeom prst="rect">
            <a:avLst/>
          </a:prstGeom>
          <a:noFill/>
        </p:spPr>
        <p:txBody>
          <a:bodyPr wrap="square">
            <a:spAutoFit/>
          </a:bodyPr>
          <a:lstStyle/>
          <a:p>
            <a:r>
              <a:rPr lang="en-US" dirty="0"/>
              <a:t>(</a:t>
            </a:r>
            <a:r>
              <a:rPr lang="en-US" dirty="0">
                <a:hlinkClick r:id="rId2"/>
              </a:rPr>
              <a:t>https://aka.ms/lademo</a:t>
            </a:r>
            <a:r>
              <a:rPr lang="en-US" dirty="0"/>
              <a:t>)</a:t>
            </a:r>
          </a:p>
        </p:txBody>
      </p:sp>
      <p:sp>
        <p:nvSpPr>
          <p:cNvPr id="4" name="Speech Bubble: Rectangle with Corners Rounded 3">
            <a:extLst>
              <a:ext uri="{FF2B5EF4-FFF2-40B4-BE49-F238E27FC236}">
                <a16:creationId xmlns:a16="http://schemas.microsoft.com/office/drawing/2014/main" id="{3219ADB8-13BA-464F-A354-8A9328879124}"/>
              </a:ext>
            </a:extLst>
          </p:cNvPr>
          <p:cNvSpPr/>
          <p:nvPr/>
        </p:nvSpPr>
        <p:spPr bwMode="auto">
          <a:xfrm>
            <a:off x="6389507" y="4081248"/>
            <a:ext cx="3300761" cy="675639"/>
          </a:xfrm>
          <a:prstGeom prst="wedgeRoundRectCallout">
            <a:avLst>
              <a:gd name="adj1" fmla="val -3224"/>
              <a:gd name="adj2" fmla="val -126495"/>
              <a:gd name="adj3" fmla="val 1666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2"/>
                </a:solidFill>
                <a:ea typeface="Segoe UI" pitchFamily="34" charset="0"/>
                <a:cs typeface="Segoe UI" pitchFamily="34" charset="0"/>
              </a:rPr>
              <a:t>Count logins by user and computer</a:t>
            </a:r>
          </a:p>
        </p:txBody>
      </p:sp>
    </p:spTree>
    <p:extLst>
      <p:ext uri="{BB962C8B-B14F-4D97-AF65-F5344CB8AC3E}">
        <p14:creationId xmlns:p14="http://schemas.microsoft.com/office/powerpoint/2010/main" val="28760531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solidFill>
                  <a:schemeClr val="bg1"/>
                </a:solidFill>
              </a:rPr>
              <a:t>‘summarize’: bin and time series</a:t>
            </a:r>
            <a:endParaRPr lang="en-US" dirty="0">
              <a:solidFill>
                <a:schemeClr val="bg1"/>
              </a:solidFill>
            </a:endParaRP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p:txBody>
          <a:bodyPr vert="horz" wrap="square" lIns="0" tIns="0" rIns="0" bIns="0" rtlCol="0">
            <a:noAutofit/>
          </a:bodyPr>
          <a:lstStyle/>
          <a:p>
            <a:r>
              <a:rPr lang="en-US" sz="2200" dirty="0">
                <a:solidFill>
                  <a:schemeClr val="bg1"/>
                </a:solidFill>
              </a:rPr>
              <a:t>A very useful summarize operation is creating time series:</a:t>
            </a:r>
          </a:p>
          <a:p>
            <a:endParaRPr lang="en-US" sz="2200" dirty="0">
              <a:solidFill>
                <a:schemeClr val="bg1"/>
              </a:solidFill>
            </a:endParaRPr>
          </a:p>
          <a:p>
            <a:r>
              <a:rPr lang="en-US" sz="2200" dirty="0" err="1">
                <a:solidFill>
                  <a:schemeClr val="bg1"/>
                </a:solidFill>
              </a:rPr>
              <a:t>SecurityEvent</a:t>
            </a:r>
            <a:r>
              <a:rPr lang="en-US" sz="2200" dirty="0">
                <a:solidFill>
                  <a:schemeClr val="bg1"/>
                </a:solidFill>
              </a:rPr>
              <a:t> | summarize count() by bin(TimeGenerated, 1h) | render </a:t>
            </a:r>
            <a:r>
              <a:rPr lang="en-US" sz="2200" dirty="0" err="1">
                <a:solidFill>
                  <a:schemeClr val="bg1"/>
                </a:solidFill>
              </a:rPr>
              <a:t>timechart</a:t>
            </a:r>
            <a:endParaRPr lang="en-US" sz="2200" dirty="0">
              <a:solidFill>
                <a:schemeClr val="bg1"/>
              </a:solidFill>
            </a:endParaRPr>
          </a:p>
          <a:p>
            <a:endParaRPr lang="en-US" sz="2200" dirty="0">
              <a:solidFill>
                <a:schemeClr val="bg1"/>
              </a:solidFill>
            </a:endParaRPr>
          </a:p>
          <a:p>
            <a:endParaRPr lang="en-US" sz="2200" dirty="0">
              <a:solidFill>
                <a:schemeClr val="bg1"/>
              </a:solidFill>
            </a:endParaRPr>
          </a:p>
          <a:p>
            <a:endParaRPr lang="en-US" sz="2200" dirty="0">
              <a:solidFill>
                <a:schemeClr val="bg1"/>
              </a:solidFill>
            </a:endParaRPr>
          </a:p>
          <a:p>
            <a:endParaRPr lang="en-US" sz="2200" dirty="0">
              <a:solidFill>
                <a:schemeClr val="bg1"/>
              </a:solidFill>
            </a:endParaRPr>
          </a:p>
          <a:p>
            <a:endParaRPr lang="en-US" sz="2200" dirty="0">
              <a:solidFill>
                <a:schemeClr val="bg1"/>
              </a:solidFill>
            </a:endParaRPr>
          </a:p>
          <a:p>
            <a:r>
              <a:rPr lang="en-US" sz="2200" dirty="0">
                <a:solidFill>
                  <a:schemeClr val="bg1"/>
                </a:solidFill>
              </a:rPr>
              <a:t>Other time measurements: 1h, 5d, 10m (defaults to 1h)</a:t>
            </a:r>
          </a:p>
          <a:p>
            <a:r>
              <a:rPr lang="en-US" sz="2200" dirty="0">
                <a:solidFill>
                  <a:schemeClr val="bg1"/>
                </a:solidFill>
              </a:rPr>
              <a:t>Can create multiple legends by aggregating additional field</a:t>
            </a:r>
          </a:p>
          <a:p>
            <a:endParaRPr lang="en-US" sz="2200" dirty="0">
              <a:solidFill>
                <a:schemeClr val="bg1"/>
              </a:solidFill>
            </a:endParaRPr>
          </a:p>
          <a:p>
            <a:endParaRPr lang="en-US" sz="2200" dirty="0">
              <a:solidFill>
                <a:schemeClr val="bg1"/>
              </a:solidFill>
            </a:endParaRPr>
          </a:p>
          <a:p>
            <a:endParaRPr lang="en-US" sz="2200" dirty="0">
              <a:solidFill>
                <a:schemeClr val="bg1"/>
              </a:solidFill>
            </a:endParaRPr>
          </a:p>
        </p:txBody>
      </p:sp>
      <p:pic>
        <p:nvPicPr>
          <p:cNvPr id="4" name="Picture 3">
            <a:extLst>
              <a:ext uri="{FF2B5EF4-FFF2-40B4-BE49-F238E27FC236}">
                <a16:creationId xmlns:a16="http://schemas.microsoft.com/office/drawing/2014/main" id="{AFBB7EE0-59E1-4158-9ED0-FBA5B3905C4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6390" y="2742169"/>
            <a:ext cx="4649547" cy="1622738"/>
          </a:xfrm>
          <a:prstGeom prst="rect">
            <a:avLst/>
          </a:prstGeom>
        </p:spPr>
      </p:pic>
    </p:spTree>
    <p:extLst>
      <p:ext uri="{BB962C8B-B14F-4D97-AF65-F5344CB8AC3E}">
        <p14:creationId xmlns:p14="http://schemas.microsoft.com/office/powerpoint/2010/main" val="2539532140"/>
      </p:ext>
    </p:extLst>
  </p:cSld>
  <p:clrMapOvr>
    <a:overrideClrMapping bg1="lt1" tx1="dk1" bg2="lt2" tx2="dk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sz="3600" b="1" dirty="0">
                <a:solidFill>
                  <a:schemeClr val="bg1"/>
                </a:solidFill>
                <a:latin typeface="Segoe UI" pitchFamily="34" charset="0"/>
                <a:cs typeface="Segoe UI" pitchFamily="34" charset="0"/>
              </a:rPr>
              <a:t>Render Operator</a:t>
            </a:r>
          </a:p>
        </p:txBody>
      </p:sp>
      <p:sp>
        <p:nvSpPr>
          <p:cNvPr id="10" name="Rectangle 9">
            <a:extLst>
              <a:ext uri="{FF2B5EF4-FFF2-40B4-BE49-F238E27FC236}">
                <a16:creationId xmlns:a16="http://schemas.microsoft.com/office/drawing/2014/main" id="{4CB3C39B-2FAB-4EA8-8A8C-0D5ECB853DA1}"/>
              </a:ext>
            </a:extLst>
          </p:cNvPr>
          <p:cNvSpPr/>
          <p:nvPr/>
        </p:nvSpPr>
        <p:spPr>
          <a:xfrm>
            <a:off x="588263" y="2393571"/>
            <a:ext cx="8906596" cy="2800767"/>
          </a:xfrm>
          <a:prstGeom prst="rect">
            <a:avLst/>
          </a:prstGeom>
        </p:spPr>
        <p:txBody>
          <a:bodyPr wrap="square">
            <a:spAutoFit/>
          </a:bodyPr>
          <a:lstStyle/>
          <a:p>
            <a:r>
              <a:rPr lang="en-US" sz="1800" dirty="0">
                <a:solidFill>
                  <a:schemeClr val="bg1"/>
                </a:solidFill>
              </a:rPr>
              <a:t>Syntax:	</a:t>
            </a:r>
            <a:r>
              <a:rPr lang="en-US" sz="1800" i="1" dirty="0">
                <a:solidFill>
                  <a:schemeClr val="bg1"/>
                </a:solidFill>
              </a:rPr>
              <a:t>T | </a:t>
            </a:r>
            <a:r>
              <a:rPr lang="en-US" dirty="0">
                <a:solidFill>
                  <a:schemeClr val="bg1"/>
                </a:solidFill>
                <a:latin typeface="Consolas" panose="020B0609020204030204" pitchFamily="49" charset="0"/>
              </a:rPr>
              <a:t>render</a:t>
            </a:r>
            <a:r>
              <a:rPr lang="en-US" sz="1800" i="1" dirty="0">
                <a:solidFill>
                  <a:schemeClr val="bg1"/>
                </a:solidFill>
              </a:rPr>
              <a:t> Visualization [with ( </a:t>
            </a:r>
            <a:r>
              <a:rPr lang="en-US" sz="1800" i="1" dirty="0" err="1">
                <a:solidFill>
                  <a:schemeClr val="bg1"/>
                </a:solidFill>
              </a:rPr>
              <a:t>PropertyName</a:t>
            </a:r>
            <a:r>
              <a:rPr lang="en-US" sz="1800" i="1" dirty="0">
                <a:solidFill>
                  <a:schemeClr val="bg1"/>
                </a:solidFill>
              </a:rPr>
              <a:t> = </a:t>
            </a:r>
            <a:r>
              <a:rPr lang="en-US" sz="1800" i="1" dirty="0" err="1">
                <a:solidFill>
                  <a:schemeClr val="bg1"/>
                </a:solidFill>
              </a:rPr>
              <a:t>PropertyValue</a:t>
            </a:r>
            <a:r>
              <a:rPr lang="en-US" sz="1800" i="1" dirty="0">
                <a:solidFill>
                  <a:schemeClr val="bg1"/>
                </a:solidFill>
              </a:rPr>
              <a:t> [, ...] )]</a:t>
            </a:r>
          </a:p>
          <a:p>
            <a:endParaRPr lang="en-US" sz="1400" i="1" dirty="0">
              <a:solidFill>
                <a:schemeClr val="bg1"/>
              </a:solidFill>
            </a:endParaRPr>
          </a:p>
          <a:p>
            <a:r>
              <a:rPr lang="en-US" dirty="0">
                <a:solidFill>
                  <a:schemeClr val="bg1"/>
                </a:solidFill>
              </a:rPr>
              <a:t>Supported visualizations:</a:t>
            </a:r>
          </a:p>
          <a:p>
            <a:pPr marL="342900" indent="-342900">
              <a:buFont typeface="Arial" panose="020B0604020202020204" pitchFamily="34" charset="0"/>
              <a:buChar char="•"/>
            </a:pPr>
            <a:r>
              <a:rPr lang="en-US" dirty="0" err="1">
                <a:solidFill>
                  <a:schemeClr val="bg1"/>
                </a:solidFill>
              </a:rPr>
              <a:t>Areachart</a:t>
            </a:r>
            <a:endParaRPr lang="en-US" dirty="0">
              <a:solidFill>
                <a:schemeClr val="bg1"/>
              </a:solidFill>
            </a:endParaRPr>
          </a:p>
          <a:p>
            <a:pPr marL="342900" indent="-342900">
              <a:buFont typeface="Arial" panose="020B0604020202020204" pitchFamily="34" charset="0"/>
              <a:buChar char="•"/>
            </a:pPr>
            <a:r>
              <a:rPr lang="en-US" dirty="0" err="1">
                <a:solidFill>
                  <a:schemeClr val="bg1"/>
                </a:solidFill>
              </a:rPr>
              <a:t>Barchart</a:t>
            </a:r>
            <a:endParaRPr lang="en-US" dirty="0">
              <a:solidFill>
                <a:schemeClr val="bg1"/>
              </a:solidFill>
            </a:endParaRPr>
          </a:p>
          <a:p>
            <a:pPr marL="342900" indent="-342900">
              <a:buFont typeface="Arial" panose="020B0604020202020204" pitchFamily="34" charset="0"/>
              <a:buChar char="•"/>
            </a:pPr>
            <a:r>
              <a:rPr lang="en-US" dirty="0" err="1">
                <a:solidFill>
                  <a:schemeClr val="bg1"/>
                </a:solidFill>
              </a:rPr>
              <a:t>Columnchart</a:t>
            </a:r>
            <a:endParaRPr lang="en-US" dirty="0">
              <a:solidFill>
                <a:schemeClr val="bg1"/>
              </a:solidFill>
            </a:endParaRPr>
          </a:p>
          <a:p>
            <a:pPr marL="342900" indent="-342900">
              <a:buFont typeface="Arial" panose="020B0604020202020204" pitchFamily="34" charset="0"/>
              <a:buChar char="•"/>
            </a:pPr>
            <a:r>
              <a:rPr lang="en-US" dirty="0" err="1">
                <a:solidFill>
                  <a:schemeClr val="bg1"/>
                </a:solidFill>
              </a:rPr>
              <a:t>Piechart</a:t>
            </a:r>
            <a:endParaRPr lang="en-US" dirty="0">
              <a:solidFill>
                <a:schemeClr val="bg1"/>
              </a:solidFill>
            </a:endParaRPr>
          </a:p>
          <a:p>
            <a:pPr marL="342900" indent="-342900">
              <a:buFont typeface="Arial" panose="020B0604020202020204" pitchFamily="34" charset="0"/>
              <a:buChar char="•"/>
            </a:pPr>
            <a:r>
              <a:rPr lang="en-US" dirty="0" err="1">
                <a:solidFill>
                  <a:schemeClr val="bg1"/>
                </a:solidFill>
              </a:rPr>
              <a:t>Scatterchart</a:t>
            </a:r>
            <a:endParaRPr lang="en-US" dirty="0">
              <a:solidFill>
                <a:schemeClr val="bg1"/>
              </a:solidFill>
            </a:endParaRPr>
          </a:p>
          <a:p>
            <a:pPr marL="342900" indent="-342900">
              <a:buFont typeface="Arial" panose="020B0604020202020204" pitchFamily="34" charset="0"/>
              <a:buChar char="•"/>
            </a:pPr>
            <a:r>
              <a:rPr lang="en-US" dirty="0" err="1">
                <a:solidFill>
                  <a:schemeClr val="bg1"/>
                </a:solidFill>
              </a:rPr>
              <a:t>timechart</a:t>
            </a:r>
            <a:endParaRPr lang="en-US" dirty="0">
              <a:solidFill>
                <a:schemeClr val="bg1"/>
              </a:solidFill>
            </a:endParaRPr>
          </a:p>
          <a:p>
            <a:pPr>
              <a:spcBef>
                <a:spcPts val="0"/>
              </a:spcBef>
            </a:pPr>
            <a:r>
              <a:rPr lang="en-US" dirty="0">
                <a:solidFill>
                  <a:schemeClr val="bg1"/>
                </a:solidFill>
                <a:latin typeface="Consolas" panose="020B0609020204030204" pitchFamily="49" charset="0"/>
              </a:rPr>
              <a:t> </a:t>
            </a:r>
            <a:endParaRPr lang="en-US" dirty="0">
              <a:solidFill>
                <a:schemeClr val="bg1"/>
              </a:solidFill>
            </a:endParaRPr>
          </a:p>
        </p:txBody>
      </p:sp>
      <p:sp>
        <p:nvSpPr>
          <p:cNvPr id="12" name="TextBox 11">
            <a:extLst>
              <a:ext uri="{FF2B5EF4-FFF2-40B4-BE49-F238E27FC236}">
                <a16:creationId xmlns:a16="http://schemas.microsoft.com/office/drawing/2014/main" id="{06F22B05-7581-4700-BDAC-0487CA31F5CC}"/>
              </a:ext>
            </a:extLst>
          </p:cNvPr>
          <p:cNvSpPr txBox="1"/>
          <p:nvPr/>
        </p:nvSpPr>
        <p:spPr>
          <a:xfrm>
            <a:off x="588263" y="1663662"/>
            <a:ext cx="6589058" cy="369332"/>
          </a:xfrm>
          <a:prstGeom prst="rect">
            <a:avLst/>
          </a:prstGeom>
          <a:noFill/>
        </p:spPr>
        <p:txBody>
          <a:bodyPr wrap="square">
            <a:spAutoFit/>
          </a:bodyPr>
          <a:lstStyle/>
          <a:p>
            <a:r>
              <a:rPr lang="en-US" sz="1800" b="1" dirty="0">
                <a:solidFill>
                  <a:schemeClr val="bg1"/>
                </a:solidFill>
              </a:rPr>
              <a:t>Generates a visualization of the query results.</a:t>
            </a:r>
          </a:p>
        </p:txBody>
      </p:sp>
    </p:spTree>
    <p:extLst>
      <p:ext uri="{BB962C8B-B14F-4D97-AF65-F5344CB8AC3E}">
        <p14:creationId xmlns:p14="http://schemas.microsoft.com/office/powerpoint/2010/main" val="3839353326"/>
      </p:ext>
    </p:extLst>
  </p:cSld>
  <p:clrMapOvr>
    <a:overrideClrMapping bg1="lt1" tx1="dk1" bg2="lt2" tx2="dk2" accent1="accent1" accent2="accent2" accent3="accent3" accent4="accent4" accent5="accent5" accent6="accent6" hlink="hlink" folHlink="folHlink"/>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007A-9E87-4DA4-91D7-5E0DEBDFC229}"/>
              </a:ext>
            </a:extLst>
          </p:cNvPr>
          <p:cNvSpPr>
            <a:spLocks noGrp="1"/>
          </p:cNvSpPr>
          <p:nvPr>
            <p:ph type="title"/>
          </p:nvPr>
        </p:nvSpPr>
        <p:spPr/>
        <p:txBody>
          <a:bodyPr/>
          <a:lstStyle/>
          <a:p>
            <a:r>
              <a:rPr lang="en-US" dirty="0"/>
              <a:t>‘bin’ exercise</a:t>
            </a:r>
          </a:p>
        </p:txBody>
      </p:sp>
      <p:sp>
        <p:nvSpPr>
          <p:cNvPr id="3" name="Text Placeholder 2">
            <a:extLst>
              <a:ext uri="{FF2B5EF4-FFF2-40B4-BE49-F238E27FC236}">
                <a16:creationId xmlns:a16="http://schemas.microsoft.com/office/drawing/2014/main" id="{05AFFC2F-CD78-4C18-BCDD-D6F22174E613}"/>
              </a:ext>
            </a:extLst>
          </p:cNvPr>
          <p:cNvSpPr>
            <a:spLocks noGrp="1"/>
          </p:cNvSpPr>
          <p:nvPr>
            <p:ph type="body" sz="quarter" idx="10"/>
          </p:nvPr>
        </p:nvSpPr>
        <p:spPr>
          <a:xfrm>
            <a:off x="586390" y="1434370"/>
            <a:ext cx="11018520" cy="2339102"/>
          </a:xfrm>
          <a:solidFill>
            <a:schemeClr val="tx2">
              <a:lumMod val="75000"/>
            </a:schemeClr>
          </a:solidFill>
        </p:spPr>
        <p:txBody>
          <a:bodyPr/>
          <a:lstStyle/>
          <a:p>
            <a:pPr>
              <a:spcBef>
                <a:spcPts val="0"/>
              </a:spcBef>
            </a:pPr>
            <a:r>
              <a:rPr lang="en-US" sz="3200" dirty="0" err="1">
                <a:solidFill>
                  <a:srgbClr val="000000"/>
                </a:solidFill>
                <a:latin typeface="Consolas" panose="020B0609020204030204" pitchFamily="49" charset="0"/>
              </a:rPr>
              <a:t>SecurityEvent</a:t>
            </a:r>
            <a:r>
              <a:rPr lang="en-US" sz="3200" dirty="0">
                <a:solidFill>
                  <a:srgbClr val="000000"/>
                </a:solidFill>
                <a:latin typeface="Consolas" panose="020B0609020204030204" pitchFamily="49" charset="0"/>
              </a:rPr>
              <a:t> </a:t>
            </a: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where</a:t>
            </a:r>
            <a:r>
              <a:rPr lang="en-US" sz="3200" dirty="0">
                <a:solidFill>
                  <a:srgbClr val="000000"/>
                </a:solidFill>
                <a:latin typeface="Consolas" panose="020B0609020204030204" pitchFamily="49" charset="0"/>
              </a:rPr>
              <a:t> TimeGenerated &gt; ago(</a:t>
            </a:r>
            <a:r>
              <a:rPr lang="en-US" sz="3200" dirty="0">
                <a:solidFill>
                  <a:srgbClr val="09885A"/>
                </a:solidFill>
                <a:latin typeface="Consolas" panose="020B0609020204030204" pitchFamily="49" charset="0"/>
              </a:rPr>
              <a:t>7</a:t>
            </a:r>
            <a:r>
              <a:rPr lang="en-US" sz="3200" dirty="0">
                <a:solidFill>
                  <a:srgbClr val="000000"/>
                </a:solidFill>
                <a:latin typeface="Consolas" panose="020B0609020204030204" pitchFamily="49" charset="0"/>
              </a:rPr>
              <a:t>d)</a:t>
            </a: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summarize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count</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by</a:t>
            </a:r>
            <a:r>
              <a:rPr lang="en-US" sz="3200" dirty="0">
                <a:solidFill>
                  <a:srgbClr val="000000"/>
                </a:solidFill>
                <a:latin typeface="Consolas" panose="020B0609020204030204" pitchFamily="49" charset="0"/>
              </a:rPr>
              <a:t> bin(TimeGenerated, </a:t>
            </a:r>
            <a:r>
              <a:rPr lang="en-US" sz="3200" dirty="0">
                <a:solidFill>
                  <a:srgbClr val="09885A"/>
                </a:solidFill>
                <a:latin typeface="Consolas" panose="020B0609020204030204" pitchFamily="49" charset="0"/>
              </a:rPr>
              <a:t>1</a:t>
            </a:r>
            <a:r>
              <a:rPr lang="en-US" sz="3200" dirty="0">
                <a:solidFill>
                  <a:srgbClr val="000000"/>
                </a:solidFill>
                <a:latin typeface="Consolas" panose="020B0609020204030204" pitchFamily="49" charset="0"/>
              </a:rPr>
              <a:t>d)</a:t>
            </a:r>
          </a:p>
          <a:p>
            <a:pPr>
              <a:spcBef>
                <a:spcPts val="0"/>
              </a:spcBef>
            </a:pPr>
            <a:r>
              <a:rPr lang="en-US" sz="3200" b="0" dirty="0">
                <a:solidFill>
                  <a:srgbClr val="000000"/>
                </a:solidFill>
                <a:effectLst/>
                <a:latin typeface="Consolas" panose="020B0609020204030204" pitchFamily="49" charset="0"/>
              </a:rPr>
              <a:t>| </a:t>
            </a:r>
            <a:r>
              <a:rPr lang="en-US" sz="3200" dirty="0">
                <a:solidFill>
                  <a:srgbClr val="0000FF"/>
                </a:solidFill>
                <a:latin typeface="Consolas" panose="020B0609020204030204" pitchFamily="49" charset="0"/>
              </a:rPr>
              <a:t>render</a:t>
            </a:r>
            <a:r>
              <a:rPr lang="en-US" sz="3200" b="0" dirty="0">
                <a:solidFill>
                  <a:srgbClr val="000000"/>
                </a:solidFill>
                <a:effectLst/>
                <a:latin typeface="Consolas" panose="020B0609020204030204" pitchFamily="49" charset="0"/>
              </a:rPr>
              <a:t> </a:t>
            </a:r>
            <a:r>
              <a:rPr lang="en-US" sz="3200" b="0" dirty="0" err="1">
                <a:solidFill>
                  <a:srgbClr val="000000"/>
                </a:solidFill>
                <a:effectLst/>
                <a:latin typeface="Consolas" panose="020B0609020204030204" pitchFamily="49" charset="0"/>
              </a:rPr>
              <a:t>barchart</a:t>
            </a:r>
            <a:endParaRPr lang="en-US" sz="3200" dirty="0">
              <a:solidFill>
                <a:srgbClr val="000000"/>
              </a:solidFill>
              <a:latin typeface="Consolas" panose="020B0609020204030204" pitchFamily="49" charset="0"/>
            </a:endParaRPr>
          </a:p>
          <a:p>
            <a:pPr>
              <a:spcBef>
                <a:spcPts val="0"/>
              </a:spcBef>
            </a:pPr>
            <a:br>
              <a:rPr lang="en-US" sz="2000" dirty="0">
                <a:solidFill>
                  <a:srgbClr val="000000"/>
                </a:solidFill>
                <a:latin typeface="Consolas" panose="020B0609020204030204" pitchFamily="49" charset="0"/>
              </a:rPr>
            </a:br>
            <a:endParaRPr lang="en-US" sz="2000" dirty="0">
              <a:solidFill>
                <a:srgbClr val="000000"/>
              </a:solidFill>
              <a:latin typeface="Consolas" panose="020B0609020204030204" pitchFamily="49" charset="0"/>
            </a:endParaRPr>
          </a:p>
        </p:txBody>
      </p:sp>
      <p:sp>
        <p:nvSpPr>
          <p:cNvPr id="5" name="TextBox 4">
            <a:extLst>
              <a:ext uri="{FF2B5EF4-FFF2-40B4-BE49-F238E27FC236}">
                <a16:creationId xmlns:a16="http://schemas.microsoft.com/office/drawing/2014/main" id="{D3DE77B4-3016-4B45-864D-D3789BEC9789}"/>
              </a:ext>
            </a:extLst>
          </p:cNvPr>
          <p:cNvSpPr txBox="1"/>
          <p:nvPr/>
        </p:nvSpPr>
        <p:spPr>
          <a:xfrm>
            <a:off x="8867313" y="6216134"/>
            <a:ext cx="2737597" cy="369332"/>
          </a:xfrm>
          <a:prstGeom prst="rect">
            <a:avLst/>
          </a:prstGeom>
          <a:noFill/>
        </p:spPr>
        <p:txBody>
          <a:bodyPr wrap="square">
            <a:spAutoFit/>
          </a:bodyPr>
          <a:lstStyle/>
          <a:p>
            <a:r>
              <a:rPr lang="en-US" dirty="0"/>
              <a:t>(</a:t>
            </a:r>
            <a:r>
              <a:rPr lang="en-US" dirty="0">
                <a:hlinkClick r:id="rId2"/>
              </a:rPr>
              <a:t>https://aka.ms/lademo</a:t>
            </a:r>
            <a:r>
              <a:rPr lang="en-US" dirty="0"/>
              <a:t>)</a:t>
            </a:r>
          </a:p>
        </p:txBody>
      </p:sp>
    </p:spTree>
    <p:extLst>
      <p:ext uri="{BB962C8B-B14F-4D97-AF65-F5344CB8AC3E}">
        <p14:creationId xmlns:p14="http://schemas.microsoft.com/office/powerpoint/2010/main" val="9923360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33AB-1A96-45B8-8156-4C06B13681A8}"/>
              </a:ext>
            </a:extLst>
          </p:cNvPr>
          <p:cNvSpPr>
            <a:spLocks noGrp="1"/>
          </p:cNvSpPr>
          <p:nvPr>
            <p:ph type="title"/>
          </p:nvPr>
        </p:nvSpPr>
        <p:spPr>
          <a:xfrm>
            <a:off x="4709205" y="3063267"/>
            <a:ext cx="2773589" cy="731465"/>
          </a:xfrm>
        </p:spPr>
        <p:txBody>
          <a:bodyPr/>
          <a:lstStyle/>
          <a:p>
            <a:pPr algn="ctr"/>
            <a:r>
              <a:rPr lang="en-US" dirty="0"/>
              <a:t>Lab 1</a:t>
            </a:r>
          </a:p>
        </p:txBody>
      </p:sp>
    </p:spTree>
    <p:extLst>
      <p:ext uri="{BB962C8B-B14F-4D97-AF65-F5344CB8AC3E}">
        <p14:creationId xmlns:p14="http://schemas.microsoft.com/office/powerpoint/2010/main" val="268980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p:txBody>
          <a:bodyPr/>
          <a:lstStyle/>
          <a:p>
            <a:r>
              <a:rPr lang="en-US" dirty="0"/>
              <a:t>1</a:t>
            </a:r>
            <a:r>
              <a:rPr lang="en-US" baseline="30000" dirty="0"/>
              <a:t>st</a:t>
            </a:r>
            <a:r>
              <a:rPr lang="en-US" dirty="0"/>
              <a:t> Scenario</a:t>
            </a:r>
          </a:p>
        </p:txBody>
      </p:sp>
      <p:sp>
        <p:nvSpPr>
          <p:cNvPr id="9" name="Text Placeholder 2">
            <a:extLst>
              <a:ext uri="{FF2B5EF4-FFF2-40B4-BE49-F238E27FC236}">
                <a16:creationId xmlns:a16="http://schemas.microsoft.com/office/drawing/2014/main" id="{C69C9731-3FBB-1152-3FE6-1CC7F7245E9C}"/>
              </a:ext>
            </a:extLst>
          </p:cNvPr>
          <p:cNvSpPr txBox="1">
            <a:spLocks/>
          </p:cNvSpPr>
          <p:nvPr/>
        </p:nvSpPr>
        <p:spPr>
          <a:xfrm>
            <a:off x="349189" y="1336463"/>
            <a:ext cx="11205310" cy="4762150"/>
          </a:xfrm>
          <a:prstGeom prst="rect">
            <a:avLst/>
          </a:prstGeom>
        </p:spPr>
        <p:txBody>
          <a:bodyPr lIns="91440" tIns="45720" rIns="91440" bIns="45720" anchor="t">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marR="0" lvl="0" indent="0" algn="l" defTabSz="932329" rtl="0" eaLnBrk="1" fontAlgn="auto" latinLnBrk="0" hangingPunct="1">
              <a:lnSpc>
                <a:spcPct val="115000"/>
              </a:lnSpc>
              <a:spcBef>
                <a:spcPts val="588"/>
              </a:spcBef>
              <a:spcAft>
                <a:spcPts val="588"/>
              </a:spcAft>
              <a:buClr>
                <a:srgbClr val="000000"/>
              </a:buClr>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FFFFFF"/>
                </a:solidFill>
                <a:effectLst/>
                <a:uLnTx/>
                <a:uFillTx/>
                <a:latin typeface="Segoe UI"/>
                <a:ea typeface="PMingLiU"/>
                <a:cs typeface="Arial"/>
              </a:rPr>
              <a:t>Your SOC has just discovered that a hacker has been using brute force attacks against your network for the past 7 days. </a:t>
            </a:r>
            <a:br>
              <a:rPr kumimoji="0" lang="en-US" sz="2400" b="1" i="0" u="none" strike="noStrike" kern="1200" cap="none" spc="0" normalizeH="0" baseline="0" noProof="0" dirty="0">
                <a:ln>
                  <a:noFill/>
                </a:ln>
                <a:solidFill>
                  <a:srgbClr val="FFFFFF"/>
                </a:solidFill>
                <a:effectLst/>
                <a:uLnTx/>
                <a:uFillTx/>
                <a:latin typeface="Segoe UI" panose="020B0502040204020203" pitchFamily="34" charset="0"/>
                <a:ea typeface="PMingLiU" panose="02020500000000000000" pitchFamily="18" charset="-120"/>
                <a:cs typeface="Arial" panose="020B0604020202020204" pitchFamily="34" charset="0"/>
              </a:rPr>
            </a:br>
            <a:r>
              <a:rPr kumimoji="0" lang="en-US" sz="2400" b="1" i="0" u="none" strike="noStrike" kern="1200" cap="none" spc="0" normalizeH="0" baseline="0" noProof="0" dirty="0">
                <a:ln>
                  <a:noFill/>
                </a:ln>
                <a:solidFill>
                  <a:srgbClr val="FFFFFF"/>
                </a:solidFill>
                <a:effectLst/>
                <a:uLnTx/>
                <a:uFillTx/>
                <a:latin typeface="Segoe UI"/>
                <a:ea typeface="PMingLiU"/>
                <a:cs typeface="Arial"/>
              </a:rPr>
              <a:t>You need to find the count of failed logins for each user account and computer being attacked during that period. </a:t>
            </a:r>
            <a:endParaRPr kumimoji="0" lang="en-US" sz="2400" b="1" i="0" u="none" strike="noStrike" kern="1200" cap="none" spc="0" normalizeH="0" baseline="0" noProof="0" dirty="0">
              <a:ln>
                <a:noFill/>
              </a:ln>
              <a:solidFill>
                <a:srgbClr val="FFFFFF"/>
              </a:solidFill>
              <a:effectLst/>
              <a:uLnTx/>
              <a:uFillTx/>
              <a:latin typeface="Segoe UI" panose="020B0502040204020203" pitchFamily="34" charset="0"/>
              <a:ea typeface="PMingLiU" panose="02020500000000000000" pitchFamily="18" charset="-120"/>
              <a:cs typeface="Arial" panose="020B0604020202020204" pitchFamily="34" charset="0"/>
            </a:endParaRPr>
          </a:p>
          <a:p>
            <a:pPr marL="0" marR="0" lvl="0" indent="0"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None/>
              <a:tabLst/>
              <a:defRPr/>
            </a:pPr>
            <a:endParaRPr kumimoji="0" lang="en-US" sz="3529" b="0" i="1"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50" b="0" i="0" u="none" strike="noStrike" kern="1200" cap="none" spc="0" normalizeH="0" baseline="0" noProof="0" dirty="0">
                <a:ln>
                  <a:noFill/>
                </a:ln>
                <a:solidFill>
                  <a:srgbClr val="FFFFFF"/>
                </a:solidFill>
                <a:effectLst/>
                <a:uLnTx/>
                <a:uFillTx/>
                <a:latin typeface="Segoe UI"/>
                <a:ea typeface="+mn-ea"/>
                <a:cs typeface="Segoe UI"/>
              </a:rPr>
              <a:t>Hints and guidelines:</a:t>
            </a:r>
          </a:p>
          <a:p>
            <a:pPr marL="335915" marR="0" lvl="0" indent="-335915"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Use the </a:t>
            </a:r>
            <a:r>
              <a:rPr kumimoji="0" lang="en-US" sz="1961"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SecurityEvent</a:t>
            </a:r>
            <a:r>
              <a:rPr kumimoji="0" lang="en-US" sz="1961"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table to begin your search.</a:t>
            </a:r>
          </a:p>
          <a:p>
            <a:pPr marL="335915" marR="0" lvl="0" indent="-335915"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How would you find the </a:t>
            </a:r>
            <a:r>
              <a:rPr kumimoji="0" lang="en-US" sz="1961"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EventID</a:t>
            </a:r>
            <a:r>
              <a:rPr kumimoji="0" lang="en-US" sz="1961"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for failed logins using KQL?</a:t>
            </a:r>
          </a:p>
          <a:p>
            <a:pPr marL="335915" marR="0" lvl="0" indent="-335915"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What column would have the account name?</a:t>
            </a:r>
          </a:p>
          <a:p>
            <a:pPr marL="310515" marR="0" lvl="0" indent="-310515"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Char char=""/>
              <a:tabLst/>
              <a:defRPr/>
            </a:pPr>
            <a:endParaRPr kumimoji="0" lang="en-US" sz="2157"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11" name="Picture 10">
            <a:extLst>
              <a:ext uri="{FF2B5EF4-FFF2-40B4-BE49-F238E27FC236}">
                <a16:creationId xmlns:a16="http://schemas.microsoft.com/office/drawing/2014/main" id="{3555EB05-4CEE-DA21-D0B5-B7D86F35EC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77615" y="4250580"/>
            <a:ext cx="4514385" cy="2606934"/>
          </a:xfrm>
          <a:prstGeom prst="rect">
            <a:avLst/>
          </a:prstGeom>
        </p:spPr>
      </p:pic>
    </p:spTree>
    <p:extLst>
      <p:ext uri="{BB962C8B-B14F-4D97-AF65-F5344CB8AC3E}">
        <p14:creationId xmlns:p14="http://schemas.microsoft.com/office/powerpoint/2010/main" val="35088261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a:xfrm>
            <a:off x="452429" y="280818"/>
            <a:ext cx="11018520" cy="553998"/>
          </a:xfrm>
        </p:spPr>
        <p:txBody>
          <a:bodyPr/>
          <a:lstStyle/>
          <a:p>
            <a:r>
              <a:rPr lang="en-US" dirty="0"/>
              <a:t>1</a:t>
            </a:r>
            <a:r>
              <a:rPr lang="en-US" baseline="30000" dirty="0"/>
              <a:t>st</a:t>
            </a:r>
            <a:r>
              <a:rPr lang="en-US" dirty="0"/>
              <a:t> Lab Exercise</a:t>
            </a:r>
          </a:p>
        </p:txBody>
      </p:sp>
      <p:sp>
        <p:nvSpPr>
          <p:cNvPr id="5" name="Text Placeholder 2">
            <a:extLst>
              <a:ext uri="{FF2B5EF4-FFF2-40B4-BE49-F238E27FC236}">
                <a16:creationId xmlns:a16="http://schemas.microsoft.com/office/drawing/2014/main" id="{9608B139-7D39-A6C3-2ACE-596C93AD517D}"/>
              </a:ext>
            </a:extLst>
          </p:cNvPr>
          <p:cNvSpPr txBox="1">
            <a:spLocks/>
          </p:cNvSpPr>
          <p:nvPr/>
        </p:nvSpPr>
        <p:spPr>
          <a:xfrm>
            <a:off x="265639" y="1047925"/>
            <a:ext cx="11205310" cy="4762150"/>
          </a:xfrm>
          <a:prstGeom prst="rect">
            <a:avLst/>
          </a:prstGeom>
        </p:spPr>
        <p:txBody>
          <a:bodyPr lIns="91440" tIns="45720" rIns="91440" bIns="45720" anchor="t">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marR="0" lvl="0" indent="0" algn="l" defTabSz="932329" rtl="0" eaLnBrk="1" fontAlgn="auto" latinLnBrk="0" hangingPunct="1">
              <a:lnSpc>
                <a:spcPct val="115000"/>
              </a:lnSpc>
              <a:spcBef>
                <a:spcPts val="588"/>
              </a:spcBef>
              <a:spcAft>
                <a:spcPts val="588"/>
              </a:spcAft>
              <a:buClr>
                <a:srgbClr val="000000"/>
              </a:buClr>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00B050"/>
                </a:solidFill>
                <a:effectLst/>
                <a:uLnTx/>
                <a:uFillTx/>
                <a:latin typeface="Consolas" panose="020B0609020204030204" pitchFamily="49" charset="0"/>
                <a:ea typeface="+mn-ea"/>
                <a:cs typeface="Segoe UI" panose="020B0502040204020203" pitchFamily="34" charset="0"/>
              </a:rPr>
              <a:t>// </a:t>
            </a:r>
            <a:r>
              <a:rPr kumimoji="0" lang="en-US" sz="1568" b="0" i="0" u="none" strike="noStrike" kern="1200" cap="none" spc="0" normalizeH="0" baseline="0" noProof="0" dirty="0">
                <a:ln>
                  <a:noFill/>
                </a:ln>
                <a:solidFill>
                  <a:srgbClr val="107C10">
                    <a:lumMod val="75000"/>
                  </a:srgbClr>
                </a:solidFill>
                <a:effectLst/>
                <a:uLnTx/>
                <a:uFillTx/>
                <a:latin typeface="Segoe UI" panose="020B0502040204020203" pitchFamily="34" charset="0"/>
                <a:ea typeface="PMingLiU" panose="02020500000000000000" pitchFamily="18" charset="-120"/>
                <a:cs typeface="Arial" panose="020B0604020202020204" pitchFamily="34" charset="0"/>
              </a:rPr>
              <a:t>Find the count of failed logins by Account Name</a:t>
            </a:r>
            <a:endParaRPr kumimoji="0" lang="en-US" sz="1568"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00B050"/>
                </a:solidFill>
                <a:effectLst/>
                <a:uLnTx/>
                <a:uFillTx/>
                <a:latin typeface="Consolas" panose="020B0609020204030204" pitchFamily="49" charset="0"/>
                <a:ea typeface="+mn-ea"/>
                <a:cs typeface="Segoe UI" panose="020B0502040204020203" pitchFamily="34" charset="0"/>
              </a:rPr>
              <a:t>// run parts of the query, adding a line at the time, to learn more</a:t>
            </a: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br>
              <a:rPr kumimoji="0" lang="en-US" sz="1961"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br>
            <a:r>
              <a:rPr kumimoji="0" lang="en-US" sz="1961" b="0" i="0" u="none" strike="noStrike" kern="1200" cap="none" spc="0" normalizeH="0" baseline="0" noProof="0" dirty="0" err="1">
                <a:ln>
                  <a:noFill/>
                </a:ln>
                <a:solidFill>
                  <a:srgbClr val="FFFFFF">
                    <a:lumMod val="85000"/>
                  </a:srgbClr>
                </a:solidFill>
                <a:effectLst/>
                <a:uLnTx/>
                <a:uFillTx/>
                <a:latin typeface="Consolas" panose="020B0609020204030204" pitchFamily="49" charset="0"/>
                <a:ea typeface="+mn-ea"/>
                <a:cs typeface="Segoe UI" panose="020B0502040204020203" pitchFamily="34" charset="0"/>
              </a:rPr>
              <a:t>SecurityEvent</a:t>
            </a:r>
            <a:endParaRPr kumimoji="0" lang="en-US" sz="1961" b="0" i="0" u="none" strike="noStrike" kern="1200" cap="none" spc="0" normalizeH="0" baseline="0" noProof="0" dirty="0">
              <a:ln>
                <a:noFill/>
              </a:ln>
              <a:solidFill>
                <a:srgbClr val="FFFFFF">
                  <a:lumMod val="85000"/>
                </a:srgbClr>
              </a:solidFill>
              <a:effectLst/>
              <a:uLnTx/>
              <a:uFillTx/>
              <a:latin typeface="Consolas" panose="020B0609020204030204" pitchFamily="49" charset="0"/>
              <a:ea typeface="+mn-ea"/>
              <a:cs typeface="Segoe UI" panose="020B0502040204020203" pitchFamily="34" charset="0"/>
            </a:endParaRP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950" b="0" i="0" u="none" strike="noStrike" kern="1200" cap="none" spc="0" normalizeH="0" baseline="0" noProof="0" dirty="0">
                <a:ln>
                  <a:noFill/>
                </a:ln>
                <a:solidFill>
                  <a:srgbClr val="FFFFFF">
                    <a:lumMod val="85000"/>
                  </a:srgbClr>
                </a:solidFill>
                <a:effectLst/>
                <a:uLnTx/>
                <a:uFillTx/>
                <a:latin typeface="Consolas"/>
                <a:ea typeface="+mn-ea"/>
                <a:cs typeface="Segoe UI"/>
              </a:rPr>
              <a:t>| where </a:t>
            </a:r>
            <a:r>
              <a:rPr kumimoji="0" lang="en-US" sz="1950" b="0" i="0" u="none" strike="noStrike" kern="1200" cap="none" spc="0" normalizeH="0" baseline="0" noProof="0" dirty="0" err="1">
                <a:ln>
                  <a:noFill/>
                </a:ln>
                <a:solidFill>
                  <a:srgbClr val="FFFFFF">
                    <a:lumMod val="85000"/>
                  </a:srgbClr>
                </a:solidFill>
                <a:effectLst/>
                <a:uLnTx/>
                <a:uFillTx/>
                <a:latin typeface="Consolas"/>
                <a:ea typeface="+mn-ea"/>
                <a:cs typeface="Segoe UI"/>
              </a:rPr>
              <a:t>TimeGenerated</a:t>
            </a:r>
            <a:r>
              <a:rPr kumimoji="0" lang="en-US" sz="1950" b="0" i="0" u="none" strike="noStrike" kern="1200" cap="none" spc="0" normalizeH="0" baseline="0" noProof="0" dirty="0">
                <a:ln>
                  <a:noFill/>
                </a:ln>
                <a:solidFill>
                  <a:srgbClr val="FFFFFF">
                    <a:lumMod val="85000"/>
                  </a:srgbClr>
                </a:solidFill>
                <a:effectLst/>
                <a:uLnTx/>
                <a:uFillTx/>
                <a:latin typeface="Consolas"/>
                <a:ea typeface="+mn-ea"/>
                <a:cs typeface="Segoe UI"/>
              </a:rPr>
              <a:t> &lt;= ago(7d)</a:t>
            </a: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FFFFFF">
                    <a:lumMod val="85000"/>
                  </a:srgbClr>
                </a:solidFill>
                <a:effectLst/>
                <a:uLnTx/>
                <a:uFillTx/>
                <a:latin typeface="Consolas" panose="020B0609020204030204" pitchFamily="49" charset="0"/>
                <a:ea typeface="+mn-ea"/>
                <a:cs typeface="Segoe UI" panose="020B0502040204020203" pitchFamily="34" charset="0"/>
              </a:rPr>
              <a:t>| where </a:t>
            </a:r>
            <a:r>
              <a:rPr kumimoji="0" lang="en-US" sz="1961" b="0" i="0" u="none" strike="noStrike" kern="1200" cap="none" spc="0" normalizeH="0" baseline="0" noProof="0" dirty="0" err="1">
                <a:ln>
                  <a:noFill/>
                </a:ln>
                <a:solidFill>
                  <a:srgbClr val="FFFFFF">
                    <a:lumMod val="85000"/>
                  </a:srgbClr>
                </a:solidFill>
                <a:effectLst/>
                <a:uLnTx/>
                <a:uFillTx/>
                <a:latin typeface="Consolas" panose="020B0609020204030204" pitchFamily="49" charset="0"/>
                <a:ea typeface="+mn-ea"/>
                <a:cs typeface="Segoe UI" panose="020B0502040204020203" pitchFamily="34" charset="0"/>
              </a:rPr>
              <a:t>EventID</a:t>
            </a:r>
            <a:r>
              <a:rPr kumimoji="0" lang="en-US" sz="1961" b="0" i="0" u="none" strike="noStrike" kern="1200" cap="none" spc="0" normalizeH="0" baseline="0" noProof="0" dirty="0">
                <a:ln>
                  <a:noFill/>
                </a:ln>
                <a:solidFill>
                  <a:srgbClr val="FFFFFF">
                    <a:lumMod val="85000"/>
                  </a:srgbClr>
                </a:solidFill>
                <a:effectLst/>
                <a:uLnTx/>
                <a:uFillTx/>
                <a:latin typeface="Consolas" panose="020B0609020204030204" pitchFamily="49" charset="0"/>
                <a:ea typeface="+mn-ea"/>
                <a:cs typeface="Segoe UI" panose="020B0502040204020203" pitchFamily="34" charset="0"/>
              </a:rPr>
              <a:t> == 4625 </a:t>
            </a: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FFFFFF">
                    <a:lumMod val="85000"/>
                  </a:srgbClr>
                </a:solidFill>
                <a:effectLst/>
                <a:uLnTx/>
                <a:uFillTx/>
                <a:latin typeface="Consolas" panose="020B0609020204030204" pitchFamily="49" charset="0"/>
                <a:ea typeface="+mn-ea"/>
                <a:cs typeface="Segoe UI" panose="020B0502040204020203" pitchFamily="34" charset="0"/>
              </a:rPr>
              <a:t>| summarize count() by </a:t>
            </a:r>
            <a:r>
              <a:rPr kumimoji="0" lang="en-US" sz="1961" b="0" i="0" u="none" strike="noStrike" kern="1200" cap="none" spc="0" normalizeH="0" baseline="0" noProof="0" dirty="0" err="1">
                <a:ln>
                  <a:noFill/>
                </a:ln>
                <a:solidFill>
                  <a:srgbClr val="FFFFFF">
                    <a:lumMod val="85000"/>
                  </a:srgbClr>
                </a:solidFill>
                <a:effectLst/>
                <a:uLnTx/>
                <a:uFillTx/>
                <a:latin typeface="Consolas" panose="020B0609020204030204" pitchFamily="49" charset="0"/>
                <a:ea typeface="+mn-ea"/>
                <a:cs typeface="Segoe UI" panose="020B0502040204020203" pitchFamily="34" charset="0"/>
              </a:rPr>
              <a:t>TargetAccount</a:t>
            </a:r>
            <a:r>
              <a:rPr kumimoji="0" lang="en-US" sz="1961" b="0" i="0" u="none" strike="noStrike" kern="1200" cap="none" spc="0" normalizeH="0" baseline="0" noProof="0" dirty="0">
                <a:ln>
                  <a:noFill/>
                </a:ln>
                <a:solidFill>
                  <a:srgbClr val="FFFFFF">
                    <a:lumMod val="85000"/>
                  </a:srgbClr>
                </a:solidFill>
                <a:effectLst/>
                <a:uLnTx/>
                <a:uFillTx/>
                <a:latin typeface="Consolas" panose="020B0609020204030204" pitchFamily="49" charset="0"/>
                <a:ea typeface="+mn-ea"/>
                <a:cs typeface="Segoe UI" panose="020B0502040204020203" pitchFamily="34" charset="0"/>
              </a:rPr>
              <a:t>, Computer</a:t>
            </a:r>
            <a:endParaRPr kumimoji="0" lang="en-US" sz="2745" b="0" i="0" u="none" strike="noStrike" kern="1200" cap="none" spc="0" normalizeH="0" baseline="0" noProof="0" dirty="0">
              <a:ln>
                <a:noFill/>
              </a:ln>
              <a:solidFill>
                <a:srgbClr val="FFFFFF">
                  <a:lumMod val="85000"/>
                </a:srgbClr>
              </a:solidFill>
              <a:effectLst/>
              <a:uLnTx/>
              <a:uFillTx/>
              <a:latin typeface="Segoe UI"/>
              <a:ea typeface="+mn-ea"/>
              <a:cs typeface="Segoe UI" panose="020B0502040204020203" pitchFamily="34" charset="0"/>
            </a:endParaRPr>
          </a:p>
        </p:txBody>
      </p:sp>
      <p:pic>
        <p:nvPicPr>
          <p:cNvPr id="4" name="Picture 3">
            <a:extLst>
              <a:ext uri="{FF2B5EF4-FFF2-40B4-BE49-F238E27FC236}">
                <a16:creationId xmlns:a16="http://schemas.microsoft.com/office/drawing/2014/main" id="{A4849150-4FAE-2739-E3C5-696A158A456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5136" y="3524148"/>
            <a:ext cx="4072609" cy="3205358"/>
          </a:xfrm>
          <a:prstGeom prst="rect">
            <a:avLst/>
          </a:prstGeom>
        </p:spPr>
      </p:pic>
    </p:spTree>
    <p:extLst>
      <p:ext uri="{BB962C8B-B14F-4D97-AF65-F5344CB8AC3E}">
        <p14:creationId xmlns:p14="http://schemas.microsoft.com/office/powerpoint/2010/main" val="42343784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33AB-1A96-45B8-8156-4C06B13681A8}"/>
              </a:ext>
            </a:extLst>
          </p:cNvPr>
          <p:cNvSpPr>
            <a:spLocks noGrp="1"/>
          </p:cNvSpPr>
          <p:nvPr>
            <p:ph type="title"/>
          </p:nvPr>
        </p:nvSpPr>
        <p:spPr>
          <a:xfrm>
            <a:off x="4709205" y="3296134"/>
            <a:ext cx="2773589" cy="498598"/>
          </a:xfrm>
        </p:spPr>
        <p:txBody>
          <a:bodyPr/>
          <a:lstStyle/>
          <a:p>
            <a:pPr algn="ctr"/>
            <a:r>
              <a:rPr lang="en-US" dirty="0"/>
              <a:t>Lab 2</a:t>
            </a:r>
          </a:p>
        </p:txBody>
      </p:sp>
    </p:spTree>
    <p:extLst>
      <p:ext uri="{BB962C8B-B14F-4D97-AF65-F5344CB8AC3E}">
        <p14:creationId xmlns:p14="http://schemas.microsoft.com/office/powerpoint/2010/main" val="372728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2D511-3563-429F-90C1-A61E500199E7}"/>
              </a:ext>
            </a:extLst>
          </p:cNvPr>
          <p:cNvSpPr>
            <a:spLocks noGrp="1"/>
          </p:cNvSpPr>
          <p:nvPr>
            <p:ph type="body" sz="quarter" idx="10"/>
          </p:nvPr>
        </p:nvSpPr>
        <p:spPr/>
        <p:txBody>
          <a:bodyPr/>
          <a:lstStyle/>
          <a:p>
            <a:pPr marL="0" indent="0">
              <a:buNone/>
            </a:pPr>
            <a:r>
              <a:rPr lang="en-US" dirty="0"/>
              <a:t>Workshop Goals</a:t>
            </a:r>
          </a:p>
        </p:txBody>
      </p:sp>
      <p:sp>
        <p:nvSpPr>
          <p:cNvPr id="3" name="Text Placeholder 2">
            <a:extLst>
              <a:ext uri="{FF2B5EF4-FFF2-40B4-BE49-F238E27FC236}">
                <a16:creationId xmlns:a16="http://schemas.microsoft.com/office/drawing/2014/main" id="{7B8ABB50-C5DB-4286-952E-C8C1708D1126}"/>
              </a:ext>
            </a:extLst>
          </p:cNvPr>
          <p:cNvSpPr>
            <a:spLocks noGrp="1"/>
          </p:cNvSpPr>
          <p:nvPr>
            <p:ph type="body" sz="quarter" idx="11"/>
          </p:nvPr>
        </p:nvSpPr>
        <p:spPr>
          <a:xfrm>
            <a:off x="493346" y="1690643"/>
            <a:ext cx="11205310" cy="1354217"/>
          </a:xfrm>
        </p:spPr>
        <p:txBody>
          <a:bodyPr/>
          <a:lstStyle/>
          <a:p>
            <a:pPr marL="342900" indent="-342900">
              <a:buFont typeface="Arial" panose="020B0604020202020204" pitchFamily="34" charset="0"/>
              <a:buChar char="•"/>
            </a:pPr>
            <a:r>
              <a:rPr lang="en-US" sz="4000" dirty="0"/>
              <a:t>Read KQL Queries</a:t>
            </a:r>
          </a:p>
          <a:p>
            <a:pPr marL="342900" indent="-342900">
              <a:buFont typeface="Arial" panose="020B0604020202020204" pitchFamily="34" charset="0"/>
              <a:buChar char="•"/>
            </a:pPr>
            <a:r>
              <a:rPr lang="en-US" sz="4000" dirty="0"/>
              <a:t>Write KQL Queries</a:t>
            </a:r>
          </a:p>
        </p:txBody>
      </p:sp>
    </p:spTree>
    <p:extLst>
      <p:ext uri="{BB962C8B-B14F-4D97-AF65-F5344CB8AC3E}">
        <p14:creationId xmlns:p14="http://schemas.microsoft.com/office/powerpoint/2010/main" val="96248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p:txBody>
          <a:bodyPr/>
          <a:lstStyle/>
          <a:p>
            <a:r>
              <a:rPr lang="en-US" dirty="0"/>
              <a:t>2nd Scenario</a:t>
            </a:r>
          </a:p>
        </p:txBody>
      </p:sp>
      <p:sp>
        <p:nvSpPr>
          <p:cNvPr id="4" name="Text Placeholder 2">
            <a:extLst>
              <a:ext uri="{FF2B5EF4-FFF2-40B4-BE49-F238E27FC236}">
                <a16:creationId xmlns:a16="http://schemas.microsoft.com/office/drawing/2014/main" id="{BAB3BE30-8723-D221-68B0-DD6F84E9C54F}"/>
              </a:ext>
            </a:extLst>
          </p:cNvPr>
          <p:cNvSpPr txBox="1">
            <a:spLocks/>
          </p:cNvSpPr>
          <p:nvPr/>
        </p:nvSpPr>
        <p:spPr>
          <a:xfrm>
            <a:off x="237790" y="1359671"/>
            <a:ext cx="11205310" cy="4762150"/>
          </a:xfrm>
          <a:prstGeom prst="rect">
            <a:avLst/>
          </a:prstGeom>
        </p:spPr>
        <p:txBody>
          <a:bodyPr lIns="91440" tIns="45720" rIns="91440" bIns="45720" anchor="t">
            <a:normAutofit fontScale="92500" lnSpcReduction="20000"/>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marR="0" lvl="0" indent="0"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None/>
              <a:tabLst/>
              <a:defRPr/>
            </a:pPr>
            <a:r>
              <a:rPr kumimoji="0" lang="en-US" sz="2800" b="1" i="0" u="none" strike="noStrike" kern="1200" cap="none" spc="0" normalizeH="0" baseline="0" noProof="0" dirty="0">
                <a:ln>
                  <a:noFill/>
                </a:ln>
                <a:solidFill>
                  <a:srgbClr val="FFFFFF">
                    <a:lumMod val="85000"/>
                  </a:srgbClr>
                </a:solidFill>
                <a:effectLst/>
                <a:uLnTx/>
                <a:uFillTx/>
                <a:latin typeface="Segoe UI"/>
                <a:ea typeface="+mn-ea"/>
                <a:cs typeface="Segoe UI"/>
              </a:rPr>
              <a:t>A hacker has compromised your network and has successfully logged into your network. To find the intruder, you need to find all Windows logon events starting 2 weeks ago until 1 week ago that occurred on a computer with a name which </a:t>
            </a:r>
            <a:r>
              <a:rPr kumimoji="0" lang="en-US" sz="2800" b="1" i="0" u="none" strike="noStrike" kern="1200" cap="none" spc="0" normalizeH="0" baseline="0" noProof="0" dirty="0">
                <a:ln>
                  <a:noFill/>
                </a:ln>
                <a:solidFill>
                  <a:srgbClr val="002050">
                    <a:lumMod val="50000"/>
                    <a:lumOff val="50000"/>
                  </a:srgbClr>
                </a:solidFill>
                <a:effectLst/>
                <a:uLnTx/>
                <a:uFillTx/>
                <a:latin typeface="Segoe UI"/>
                <a:ea typeface="+mn-ea"/>
                <a:cs typeface="Segoe UI"/>
              </a:rPr>
              <a:t>starts with </a:t>
            </a:r>
            <a:r>
              <a:rPr kumimoji="0" lang="en-US" sz="2800" b="1" i="0" u="none" strike="noStrike" kern="1200" cap="none" spc="0" normalizeH="0" baseline="0" noProof="0" dirty="0">
                <a:ln>
                  <a:noFill/>
                </a:ln>
                <a:solidFill>
                  <a:srgbClr val="FFFFFF">
                    <a:lumMod val="85000"/>
                  </a:srgbClr>
                </a:solidFill>
                <a:effectLst/>
                <a:uLnTx/>
                <a:uFillTx/>
                <a:latin typeface="Segoe UI"/>
                <a:ea typeface="+mn-ea"/>
                <a:cs typeface="Segoe UI"/>
              </a:rPr>
              <a:t>“App” . </a:t>
            </a:r>
            <a:endParaRPr kumimoji="0" lang="en-US" sz="2843" b="1" i="0" u="none" strike="noStrike" kern="1200" cap="none" spc="0" normalizeH="0" baseline="0" noProof="0" dirty="0">
              <a:ln>
                <a:noFill/>
              </a:ln>
              <a:solidFill>
                <a:srgbClr val="FFFFFF">
                  <a:lumMod val="85000"/>
                </a:srgbClr>
              </a:solidFill>
              <a:effectLst/>
              <a:uLnTx/>
              <a:uFillTx/>
              <a:latin typeface="Segoe UI"/>
              <a:ea typeface="+mn-ea"/>
              <a:cs typeface="Segoe UI" panose="020B0502040204020203" pitchFamily="34" charset="0"/>
            </a:endParaRPr>
          </a:p>
          <a:p>
            <a:pPr marL="310515" marR="0" lvl="0" indent="-310515"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Char char=""/>
              <a:tabLst/>
              <a:defRPr/>
            </a:pPr>
            <a:endParaRPr kumimoji="0" lang="en-US" sz="3431" b="0" i="0" u="none" strike="noStrike" kern="1200" cap="none" spc="0" normalizeH="0" baseline="0" noProof="0" dirty="0">
              <a:ln>
                <a:noFill/>
              </a:ln>
              <a:solidFill>
                <a:srgbClr val="FFFFFF">
                  <a:lumMod val="85000"/>
                </a:srgbClr>
              </a:solidFill>
              <a:effectLst/>
              <a:uLnTx/>
              <a:uFillTx/>
              <a:latin typeface="Segoe UI"/>
              <a:ea typeface="+mn-ea"/>
              <a:cs typeface="Segoe UI" panose="020B0502040204020203" pitchFamily="34" charset="0"/>
            </a:endParaRPr>
          </a:p>
          <a:p>
            <a:pPr marL="310515" marR="0" lvl="0" indent="-310515"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Char char=""/>
              <a:tabLst/>
              <a:defRPr/>
            </a:pPr>
            <a:endParaRPr kumimoji="0" lang="en-US" sz="2353" b="0" i="0" u="none" strike="noStrike" kern="1200" cap="none" spc="0" normalizeH="0" baseline="0" noProof="0" dirty="0">
              <a:ln>
                <a:noFill/>
              </a:ln>
              <a:solidFill>
                <a:srgbClr val="FFFFFF">
                  <a:lumMod val="85000"/>
                </a:srgbClr>
              </a:solidFill>
              <a:effectLst/>
              <a:uLnTx/>
              <a:uFillTx/>
              <a:latin typeface="Segoe UI"/>
              <a:ea typeface="+mn-ea"/>
              <a:cs typeface="Segoe UI" panose="020B0502040204020203" pitchFamily="34" charset="0"/>
            </a:endParaRPr>
          </a:p>
          <a:p>
            <a:pPr marL="310515" marR="0" lvl="0" indent="-310515"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FFFFFF">
                    <a:lumMod val="85000"/>
                  </a:srgbClr>
                </a:solidFill>
                <a:effectLst/>
                <a:uLnTx/>
                <a:uFillTx/>
                <a:latin typeface="Segoe UI"/>
                <a:ea typeface="+mn-ea"/>
                <a:cs typeface="Segoe UI"/>
              </a:rPr>
              <a:t>Hints and guidelines:</a:t>
            </a:r>
          </a:p>
          <a:p>
            <a:pPr marL="335915" marR="0" lvl="0" indent="-335915" algn="l" defTabSz="932329" rtl="0" eaLnBrk="1" fontAlgn="auto" latinLnBrk="0" hangingPunct="1">
              <a:lnSpc>
                <a:spcPct val="100000"/>
              </a:lnSpc>
              <a:spcBef>
                <a:spcPts val="672"/>
              </a:spcBef>
              <a:spcAft>
                <a:spcPts val="0"/>
              </a:spcAft>
              <a:buClr>
                <a:srgbClr val="00000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85000"/>
                  </a:srgbClr>
                </a:solidFill>
                <a:effectLst/>
                <a:uLnTx/>
                <a:uFillTx/>
                <a:latin typeface="Segoe UI"/>
                <a:ea typeface="+mn-ea"/>
                <a:cs typeface="Segoe UI" panose="020B0502040204020203" pitchFamily="34" charset="0"/>
              </a:rPr>
              <a:t>Windows security events are stored in the table “</a:t>
            </a:r>
            <a:r>
              <a:rPr kumimoji="0" lang="en-US" sz="2400" b="0" i="0" u="none" strike="noStrike" kern="1200" cap="none" spc="0" normalizeH="0" baseline="0" noProof="0" dirty="0" err="1">
                <a:ln>
                  <a:noFill/>
                </a:ln>
                <a:solidFill>
                  <a:srgbClr val="FFFFFF">
                    <a:lumMod val="85000"/>
                  </a:srgbClr>
                </a:solidFill>
                <a:effectLst/>
                <a:uLnTx/>
                <a:uFillTx/>
                <a:latin typeface="Segoe UI"/>
                <a:ea typeface="+mn-ea"/>
                <a:cs typeface="Segoe UI" panose="020B0502040204020203" pitchFamily="34" charset="0"/>
              </a:rPr>
              <a:t>SecurityEvent</a:t>
            </a:r>
            <a:r>
              <a:rPr kumimoji="0" lang="en-US" sz="2400" b="0" i="0" u="none" strike="noStrike" kern="1200" cap="none" spc="0" normalizeH="0" baseline="0" noProof="0" dirty="0">
                <a:ln>
                  <a:noFill/>
                </a:ln>
                <a:solidFill>
                  <a:srgbClr val="FFFFFF">
                    <a:lumMod val="85000"/>
                  </a:srgbClr>
                </a:solidFill>
                <a:effectLst/>
                <a:uLnTx/>
                <a:uFillTx/>
                <a:latin typeface="Segoe UI"/>
                <a:ea typeface="+mn-ea"/>
                <a:cs typeface="Segoe UI" panose="020B0502040204020203" pitchFamily="34" charset="0"/>
              </a:rPr>
              <a:t>”</a:t>
            </a:r>
          </a:p>
          <a:p>
            <a:pPr marL="335915" marR="0" lvl="0" indent="-335915" algn="l" defTabSz="932329" rtl="0" eaLnBrk="1" fontAlgn="auto" latinLnBrk="0" hangingPunct="1">
              <a:lnSpc>
                <a:spcPct val="100000"/>
              </a:lnSpc>
              <a:spcBef>
                <a:spcPts val="672"/>
              </a:spcBef>
              <a:spcAft>
                <a:spcPts val="0"/>
              </a:spcAft>
              <a:buClr>
                <a:srgbClr val="00000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85000"/>
                  </a:srgbClr>
                </a:solidFill>
                <a:effectLst/>
                <a:uLnTx/>
                <a:uFillTx/>
                <a:latin typeface="Segoe UI"/>
                <a:ea typeface="+mn-ea"/>
                <a:cs typeface="Segoe UI" panose="020B0502040204020203" pitchFamily="34" charset="0"/>
              </a:rPr>
              <a:t>The logon event id is 4624. What is the name of the field which contains the event ID? </a:t>
            </a:r>
          </a:p>
          <a:p>
            <a:pPr marL="335915" marR="0" lvl="0" indent="-335915" algn="l" defTabSz="932329" rtl="0" eaLnBrk="1" fontAlgn="auto" latinLnBrk="0" hangingPunct="1">
              <a:lnSpc>
                <a:spcPct val="100000"/>
              </a:lnSpc>
              <a:spcBef>
                <a:spcPts val="672"/>
              </a:spcBef>
              <a:spcAft>
                <a:spcPts val="0"/>
              </a:spcAft>
              <a:buClr>
                <a:srgbClr val="00000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85000"/>
                  </a:srgbClr>
                </a:solidFill>
                <a:effectLst/>
                <a:uLnTx/>
                <a:uFillTx/>
                <a:latin typeface="Segoe UI"/>
                <a:ea typeface="+mn-ea"/>
                <a:cs typeface="Segoe UI" panose="020B0502040204020203" pitchFamily="34" charset="0"/>
              </a:rPr>
              <a:t>What is the name of the field which represents the computer name?</a:t>
            </a:r>
          </a:p>
          <a:p>
            <a:pPr marL="335915" marR="0" lvl="0" indent="-335915" algn="l" defTabSz="932329" rtl="0" eaLnBrk="1" fontAlgn="auto" latinLnBrk="0" hangingPunct="1">
              <a:lnSpc>
                <a:spcPct val="100000"/>
              </a:lnSpc>
              <a:spcBef>
                <a:spcPts val="672"/>
              </a:spcBef>
              <a:spcAft>
                <a:spcPts val="0"/>
              </a:spcAft>
              <a:buClr>
                <a:srgbClr val="000000"/>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FFFFFF">
                    <a:lumMod val="85000"/>
                  </a:srgbClr>
                </a:solidFill>
                <a:effectLst/>
                <a:uLnTx/>
                <a:uFillTx/>
                <a:latin typeface="Segoe UI"/>
                <a:ea typeface="+mn-ea"/>
                <a:cs typeface="Segoe UI" panose="020B0502040204020203" pitchFamily="34" charset="0"/>
              </a:rPr>
              <a:t>What should be the order of the commands for better performance?</a:t>
            </a:r>
          </a:p>
          <a:p>
            <a:pPr marL="335915" marR="0" lvl="0" indent="-335915" algn="l" defTabSz="932329" rtl="0" eaLnBrk="1" fontAlgn="auto" latinLnBrk="0" hangingPunct="1">
              <a:lnSpc>
                <a:spcPct val="100000"/>
              </a:lnSpc>
              <a:spcBef>
                <a:spcPts val="672"/>
              </a:spcBef>
              <a:spcAft>
                <a:spcPts val="0"/>
              </a:spcAft>
              <a:buClr>
                <a:srgbClr val="000000"/>
              </a:buClr>
              <a:buSzPct val="90000"/>
              <a:buFont typeface="Arial" panose="020B0604020202020204" pitchFamily="34" charset="0"/>
              <a:buChar char="•"/>
              <a:tabLst/>
              <a:defRPr/>
            </a:pPr>
            <a:r>
              <a:rPr kumimoji="0" lang="en-US" sz="2400" b="1" i="0" u="none" strike="noStrike" kern="1200" cap="none" spc="0" normalizeH="0" baseline="0" noProof="0" dirty="0">
                <a:ln>
                  <a:noFill/>
                </a:ln>
                <a:solidFill>
                  <a:srgbClr val="FFFFFF">
                    <a:lumMod val="85000"/>
                  </a:srgbClr>
                </a:solidFill>
                <a:effectLst/>
                <a:uLnTx/>
                <a:uFillTx/>
                <a:latin typeface="Segoe UI"/>
                <a:ea typeface="+mn-ea"/>
                <a:cs typeface="Segoe UI"/>
              </a:rPr>
              <a:t>Bonus: </a:t>
            </a:r>
            <a:r>
              <a:rPr kumimoji="0" lang="en-US" sz="2400" b="0" i="0" u="none" strike="noStrike" kern="1200" cap="none" spc="0" normalizeH="0" baseline="0" noProof="0" dirty="0">
                <a:ln>
                  <a:noFill/>
                </a:ln>
                <a:solidFill>
                  <a:srgbClr val="FFFFFF">
                    <a:lumMod val="85000"/>
                  </a:srgbClr>
                </a:solidFill>
                <a:effectLst/>
                <a:uLnTx/>
                <a:uFillTx/>
                <a:latin typeface="Segoe UI"/>
                <a:ea typeface="+mn-ea"/>
                <a:cs typeface="Segoe UI"/>
              </a:rPr>
              <a:t>Can you find the count per computer as well?</a:t>
            </a:r>
            <a:endParaRPr kumimoji="0" lang="en-US" sz="2400" b="0" i="0" u="none" strike="noStrike" kern="1200" cap="none" spc="0" normalizeH="0" baseline="0" noProof="0" dirty="0">
              <a:ln>
                <a:noFill/>
              </a:ln>
              <a:solidFill>
                <a:srgbClr val="FFFFFF">
                  <a:lumMod val="85000"/>
                </a:srgbClr>
              </a:solidFill>
              <a:effectLst/>
              <a:uLnTx/>
              <a:uFillTx/>
              <a:latin typeface="Segoe UI"/>
              <a:ea typeface="+mn-ea"/>
              <a:cs typeface="Segoe UI" panose="020B0502040204020203" pitchFamily="34" charset="0"/>
            </a:endParaRPr>
          </a:p>
          <a:p>
            <a:pPr marL="310515" marR="0" lvl="0" indent="-310515"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Char char=""/>
              <a:tabLst/>
              <a:defRPr/>
            </a:pPr>
            <a:endParaRPr kumimoji="0" lang="en-US" sz="2400" b="0" i="0" u="none" strike="noStrike" kern="1200" cap="none" spc="0" normalizeH="0" baseline="0" noProof="0" dirty="0">
              <a:ln>
                <a:noFill/>
              </a:ln>
              <a:solidFill>
                <a:srgbClr val="FFFFFF">
                  <a:lumMod val="85000"/>
                </a:srgbClr>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2632320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a:xfrm>
            <a:off x="452429" y="280818"/>
            <a:ext cx="11018520" cy="553998"/>
          </a:xfrm>
        </p:spPr>
        <p:txBody>
          <a:bodyPr/>
          <a:lstStyle/>
          <a:p>
            <a:r>
              <a:rPr lang="en-US" dirty="0"/>
              <a:t>2nd Lab Exercise</a:t>
            </a:r>
          </a:p>
        </p:txBody>
      </p:sp>
      <p:sp>
        <p:nvSpPr>
          <p:cNvPr id="4" name="Text Placeholder 2">
            <a:extLst>
              <a:ext uri="{FF2B5EF4-FFF2-40B4-BE49-F238E27FC236}">
                <a16:creationId xmlns:a16="http://schemas.microsoft.com/office/drawing/2014/main" id="{8210492D-88FA-4B8C-B965-98029609E66E}"/>
              </a:ext>
            </a:extLst>
          </p:cNvPr>
          <p:cNvSpPr txBox="1">
            <a:spLocks/>
          </p:cNvSpPr>
          <p:nvPr/>
        </p:nvSpPr>
        <p:spPr>
          <a:xfrm>
            <a:off x="227786" y="1072999"/>
            <a:ext cx="11643973" cy="5267459"/>
          </a:xfrm>
          <a:prstGeom prst="rect">
            <a:avLst/>
          </a:prstGeom>
        </p:spPr>
        <p:txBody>
          <a:bodyPr vert="horz" lIns="0" tIns="0" rIns="0" bIns="0" rtlCol="0" anchor="ctr">
            <a:noAutofit/>
          </a:bodyPr>
          <a:lstStyle>
            <a:lvl1pPr marL="0" indent="0" algn="ctr" defTabSz="1109620" rtl="0" eaLnBrk="1" latinLnBrk="0" hangingPunct="1">
              <a:spcBef>
                <a:spcPts val="1836"/>
              </a:spcBef>
              <a:buClr>
                <a:srgbClr val="0072C6"/>
              </a:buClr>
              <a:buSzPct val="100000"/>
              <a:buFont typeface="Wingdings" pitchFamily="2" charset="2"/>
              <a:buNone/>
              <a:defRPr lang="en-US" sz="3800" kern="1200" spc="0" baseline="0" dirty="0" smtClean="0">
                <a:solidFill>
                  <a:schemeClr val="bg1"/>
                </a:solidFill>
                <a:latin typeface="+mj-lt"/>
                <a:ea typeface="Segoe UI Semibold" panose="020B0702040204020203" pitchFamily="34" charset="0"/>
                <a:cs typeface="Segoe UI Semibold" panose="020B0702040204020203" pitchFamily="34" charset="0"/>
              </a:defRPr>
            </a:lvl1pPr>
            <a:lvl2pPr marL="336047" indent="0" algn="l" defTabSz="1109620" rtl="0" eaLnBrk="1" latinLnBrk="0" hangingPunct="1">
              <a:spcBef>
                <a:spcPct val="20000"/>
              </a:spcBef>
              <a:buFont typeface="Arial" pitchFamily="34" charset="0"/>
              <a:buNone/>
              <a:defRPr sz="1836" kern="1200">
                <a:solidFill>
                  <a:schemeClr val="tx1"/>
                </a:solidFill>
                <a:latin typeface="Segoe UI" pitchFamily="34" charset="0"/>
                <a:ea typeface="Segoe UI" pitchFamily="34" charset="0"/>
                <a:cs typeface="Segoe UI" pitchFamily="34" charset="0"/>
              </a:defRPr>
            </a:lvl2pPr>
            <a:lvl3pPr marL="776773" indent="-176661" algn="l" defTabSz="1109620"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063" indent="-180708" algn="l" defTabSz="1109620"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805" indent="-183406" algn="l" defTabSz="1109620"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456" indent="-277405" algn="l" defTabSz="1109620"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264" indent="-277405" algn="l" defTabSz="1109620"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076" indent="-277405" algn="l" defTabSz="1109620"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5884" indent="-277405" algn="l" defTabSz="1109620"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Find all Windows logon events starting 2 weeks ago until 1 week ago that occurred on a computer with name which starts with “App”</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endParaRP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SecurityEvent | limit 100 // Find relevant fields: Activity,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cs typeface="Segoe UI Semibold" panose="020B0702040204020203" pitchFamily="34" charset="0"/>
              </a:rPr>
              <a:t>EventID</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Computer</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endParaRPr>
          </a:p>
          <a:p>
            <a:pPr marL="0" marR="0" lvl="0" indent="0" algn="l" defTabSz="896386"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SecurityEvent | summarize by Activity // find the Event signaling login</a:t>
            </a:r>
          </a:p>
          <a:p>
            <a:pPr marL="0" marR="0" lvl="0" indent="0" algn="l" defTabSz="896386" rtl="0" eaLnBrk="1" fontAlgn="auto" latinLnBrk="0" hangingPunct="1">
              <a:lnSpc>
                <a:spcPct val="100000"/>
              </a:lnSpc>
              <a:spcBef>
                <a:spcPts val="0"/>
              </a:spcBef>
              <a:spcAft>
                <a:spcPts val="0"/>
              </a:spcAft>
              <a:buClrTx/>
              <a:buSzTx/>
              <a:buFont typeface="Wingdings" pitchFamily="2" charset="2"/>
              <a:buNone/>
              <a:tabLst/>
              <a:defRPr/>
            </a:pP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endParaRP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SecurityEvent</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where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cs typeface="Segoe UI Semibold" panose="020B0702040204020203" pitchFamily="34" charset="0"/>
              </a:rPr>
              <a:t>TimeGenerated</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between (ago(14d)..ago(7d)) 	// start with the time filter</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where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cs typeface="Segoe UI Semibold" panose="020B0702040204020203" pitchFamily="34" charset="0"/>
              </a:rPr>
              <a:t>EventID</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 "4624"</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where Computer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cs typeface="Segoe UI Semibold" panose="020B0702040204020203" pitchFamily="34" charset="0"/>
              </a:rPr>
              <a:t>startswith</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"App" // case insensitive</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 This is the solution, but there are so many results</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endPar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endParaRP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SecurityEvent </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where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cs typeface="Segoe UI Semibold" panose="020B0702040204020203" pitchFamily="34" charset="0"/>
              </a:rPr>
              <a:t>TimeGenerated</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between (ago(14d)..ago(7d))</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where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cs typeface="Segoe UI Semibold" panose="020B0702040204020203" pitchFamily="34" charset="0"/>
              </a:rPr>
              <a:t>EventID</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 "4624"</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where Computer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cs typeface="Segoe UI Semibold" panose="020B0702040204020203" pitchFamily="34" charset="0"/>
              </a:rPr>
              <a:t>startswith</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"App"</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summarize count() by Computer</a:t>
            </a:r>
          </a:p>
          <a:p>
            <a:pPr marL="0" marR="0" lvl="0" indent="0" algn="l" defTabSz="1087760" rtl="0" eaLnBrk="1" fontAlgn="auto" latinLnBrk="0" hangingPunct="1">
              <a:lnSpc>
                <a:spcPct val="100000"/>
              </a:lnSpc>
              <a:spcBef>
                <a:spcPts val="0"/>
              </a:spcBef>
              <a:spcAft>
                <a:spcPts val="0"/>
              </a:spcAft>
              <a:buClr>
                <a:srgbClr val="0072C6"/>
              </a:buClr>
              <a:buSzPct val="100000"/>
              <a:buFont typeface="Wingdings" pitchFamily="2" charset="2"/>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cs typeface="Segoe UI Semibold" panose="020B0702040204020203" pitchFamily="34" charset="0"/>
              </a:rPr>
              <a:t>	// so let’s count per computer</a:t>
            </a:r>
          </a:p>
        </p:txBody>
      </p:sp>
      <p:pic>
        <p:nvPicPr>
          <p:cNvPr id="5" name="Picture 4">
            <a:extLst>
              <a:ext uri="{FF2B5EF4-FFF2-40B4-BE49-F238E27FC236}">
                <a16:creationId xmlns:a16="http://schemas.microsoft.com/office/drawing/2014/main" id="{758919DE-C8A0-5146-EC00-E00C4BCC1493}"/>
              </a:ext>
            </a:extLst>
          </p:cNvPr>
          <p:cNvPicPr>
            <a:picLocks noChangeAspect="1"/>
          </p:cNvPicPr>
          <p:nvPr/>
        </p:nvPicPr>
        <p:blipFill>
          <a:blip r:embed="rId3"/>
          <a:stretch>
            <a:fillRect/>
          </a:stretch>
        </p:blipFill>
        <p:spPr>
          <a:xfrm>
            <a:off x="8213174" y="4492221"/>
            <a:ext cx="3821017" cy="2294580"/>
          </a:xfrm>
          <a:prstGeom prst="rect">
            <a:avLst/>
          </a:prstGeom>
        </p:spPr>
      </p:pic>
    </p:spTree>
    <p:extLst>
      <p:ext uri="{BB962C8B-B14F-4D97-AF65-F5344CB8AC3E}">
        <p14:creationId xmlns:p14="http://schemas.microsoft.com/office/powerpoint/2010/main" val="18644174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33AB-1A96-45B8-8156-4C06B13681A8}"/>
              </a:ext>
            </a:extLst>
          </p:cNvPr>
          <p:cNvSpPr>
            <a:spLocks noGrp="1"/>
          </p:cNvSpPr>
          <p:nvPr>
            <p:ph type="title"/>
          </p:nvPr>
        </p:nvSpPr>
        <p:spPr>
          <a:xfrm>
            <a:off x="4709205" y="3296134"/>
            <a:ext cx="2773589" cy="498598"/>
          </a:xfrm>
        </p:spPr>
        <p:txBody>
          <a:bodyPr/>
          <a:lstStyle/>
          <a:p>
            <a:pPr algn="ctr"/>
            <a:r>
              <a:rPr lang="en-US" dirty="0"/>
              <a:t>Lab 3</a:t>
            </a:r>
          </a:p>
        </p:txBody>
      </p:sp>
    </p:spTree>
    <p:extLst>
      <p:ext uri="{BB962C8B-B14F-4D97-AF65-F5344CB8AC3E}">
        <p14:creationId xmlns:p14="http://schemas.microsoft.com/office/powerpoint/2010/main" val="413150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p:txBody>
          <a:bodyPr/>
          <a:lstStyle/>
          <a:p>
            <a:r>
              <a:rPr lang="en-US" dirty="0"/>
              <a:t>3rd Scenario</a:t>
            </a:r>
          </a:p>
        </p:txBody>
      </p:sp>
      <p:sp>
        <p:nvSpPr>
          <p:cNvPr id="5" name="Text Placeholder 2">
            <a:extLst>
              <a:ext uri="{FF2B5EF4-FFF2-40B4-BE49-F238E27FC236}">
                <a16:creationId xmlns:a16="http://schemas.microsoft.com/office/drawing/2014/main" id="{1F7CD795-911D-1F4F-76BC-83D3CCE5EA59}"/>
              </a:ext>
            </a:extLst>
          </p:cNvPr>
          <p:cNvSpPr txBox="1">
            <a:spLocks/>
          </p:cNvSpPr>
          <p:nvPr/>
        </p:nvSpPr>
        <p:spPr>
          <a:xfrm>
            <a:off x="339905" y="1160080"/>
            <a:ext cx="11205310" cy="4762150"/>
          </a:xfrm>
          <a:prstGeom prst="rect">
            <a:avLst/>
          </a:prstGeom>
        </p:spPr>
        <p:txBody>
          <a:bodyPr lIns="91440" tIns="45720" rIns="91440" bIns="45720" anchor="t">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marR="0" lvl="0" indent="0"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None/>
              <a:tabLst/>
              <a:defRPr/>
            </a:pPr>
            <a:r>
              <a:rPr kumimoji="0" lang="en-US" sz="2402"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An APT has installed malware on your network . </a:t>
            </a:r>
            <a:br>
              <a:rPr kumimoji="0" lang="en-US" sz="2402"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2402"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In order to find the traces of malware, you need to find out how many times each process ran per computer.</a:t>
            </a:r>
          </a:p>
          <a:p>
            <a:pPr marL="310515" marR="0" lvl="0" indent="-310515"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Char char=""/>
              <a:tabLst/>
              <a:defRPr/>
            </a:pPr>
            <a:endParaRPr kumimoji="0" lang="en-US" sz="4705" b="0" i="1"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329" rtl="0" eaLnBrk="1" fontAlgn="auto" latinLnBrk="0" hangingPunct="1">
              <a:lnSpc>
                <a:spcPct val="90000"/>
              </a:lnSpc>
              <a:spcBef>
                <a:spcPts val="672"/>
              </a:spcBef>
              <a:spcAft>
                <a:spcPts val="0"/>
              </a:spcAft>
              <a:buClr>
                <a:srgbClr val="000000"/>
              </a:buClr>
              <a:buSzPct val="90000"/>
              <a:buFont typeface="Wingdings" panose="05000000000000000000" pitchFamily="2" charset="2"/>
              <a:buNone/>
              <a:tabLst/>
              <a:defRPr/>
            </a:pPr>
            <a:r>
              <a:rPr kumimoji="0" lang="en-US" sz="2157"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Hints and guidelines:</a:t>
            </a:r>
          </a:p>
          <a:p>
            <a:pPr marL="335915" marR="0" lvl="0" indent="-335915" algn="l" defTabSz="932329" rtl="0" eaLnBrk="1" fontAlgn="auto" latinLnBrk="0" hangingPunct="1">
              <a:lnSpc>
                <a:spcPct val="90000"/>
              </a:lnSpc>
              <a:spcBef>
                <a:spcPts val="672"/>
              </a:spcBef>
              <a:spcAft>
                <a:spcPts val="0"/>
              </a:spcAft>
              <a:buClr>
                <a:srgbClr val="000000"/>
              </a:buClr>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Event 4688 logs process creation.</a:t>
            </a:r>
          </a:p>
          <a:p>
            <a:pPr marL="335915" marR="0" lvl="0" indent="-335915" algn="l" defTabSz="932329" rtl="0" eaLnBrk="1" fontAlgn="auto" latinLnBrk="0" hangingPunct="1">
              <a:lnSpc>
                <a:spcPct val="90000"/>
              </a:lnSpc>
              <a:spcBef>
                <a:spcPts val="672"/>
              </a:spcBef>
              <a:spcAft>
                <a:spcPts val="0"/>
              </a:spcAft>
              <a:buClr>
                <a:srgbClr val="000000"/>
              </a:buClr>
              <a:buSzPct val="90000"/>
              <a:buFont typeface="Arial" panose="020B0604020202020204" pitchFamily="34" charset="0"/>
              <a:buChar char="•"/>
              <a:tabLst/>
              <a:defRPr/>
            </a:pPr>
            <a:r>
              <a:rPr kumimoji="0" lang="en-US" sz="2150" b="0" i="0" u="none" strike="noStrike" kern="1200" cap="none" spc="0" normalizeH="0" baseline="0" noProof="0" dirty="0">
                <a:ln>
                  <a:noFill/>
                </a:ln>
                <a:solidFill>
                  <a:srgbClr val="FFFFFF"/>
                </a:solidFill>
                <a:effectLst/>
                <a:uLnTx/>
                <a:uFillTx/>
                <a:latin typeface="Segoe UI"/>
                <a:ea typeface="+mn-ea"/>
                <a:cs typeface="Segoe UI"/>
              </a:rPr>
              <a:t>Which column represents the processes created?</a:t>
            </a:r>
          </a:p>
          <a:p>
            <a:pPr marL="335915" marR="0" lvl="0" indent="-335915" algn="l" defTabSz="932329" rtl="0" eaLnBrk="1" fontAlgn="auto" latinLnBrk="0" hangingPunct="1">
              <a:lnSpc>
                <a:spcPct val="90000"/>
              </a:lnSpc>
              <a:spcBef>
                <a:spcPts val="672"/>
              </a:spcBef>
              <a:spcAft>
                <a:spcPts val="0"/>
              </a:spcAft>
              <a:buClr>
                <a:srgbClr val="000000"/>
              </a:buClr>
              <a:buSzPct val="90000"/>
              <a:buFont typeface="Arial" panose="020B0604020202020204" pitchFamily="34" charset="0"/>
              <a:buChar char="•"/>
              <a:tabLst/>
              <a:defRPr/>
            </a:pPr>
            <a:r>
              <a:rPr kumimoji="0" lang="en-US" sz="2150" b="0" i="0" u="none" strike="noStrike" kern="1200" cap="none" spc="0" normalizeH="0" baseline="0" noProof="0" dirty="0">
                <a:ln>
                  <a:noFill/>
                </a:ln>
                <a:solidFill>
                  <a:srgbClr val="FFFFFF"/>
                </a:solidFill>
                <a:effectLst/>
                <a:uLnTx/>
                <a:uFillTx/>
                <a:latin typeface="Segoe UI"/>
                <a:ea typeface="+mn-ea"/>
                <a:cs typeface="Segoe UI"/>
              </a:rPr>
              <a:t>Which computer was it ran on?</a:t>
            </a:r>
          </a:p>
        </p:txBody>
      </p:sp>
      <p:pic>
        <p:nvPicPr>
          <p:cNvPr id="7" name="Picture 2" descr="What Is Malware? | How It Works &amp; What It Does | AVG">
            <a:extLst>
              <a:ext uri="{FF2B5EF4-FFF2-40B4-BE49-F238E27FC236}">
                <a16:creationId xmlns:a16="http://schemas.microsoft.com/office/drawing/2014/main" id="{5B12E315-543B-EF3F-F8C6-AAAE46C6BA0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59028" y="3376561"/>
            <a:ext cx="3731400" cy="254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73939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a:xfrm>
            <a:off x="452429" y="280818"/>
            <a:ext cx="11018520" cy="553998"/>
          </a:xfrm>
        </p:spPr>
        <p:txBody>
          <a:bodyPr/>
          <a:lstStyle/>
          <a:p>
            <a:r>
              <a:rPr lang="en-US" dirty="0">
                <a:solidFill>
                  <a:schemeClr val="tx1"/>
                </a:solidFill>
              </a:rPr>
              <a:t>3rd Lab Exercise</a:t>
            </a:r>
          </a:p>
        </p:txBody>
      </p:sp>
      <p:sp>
        <p:nvSpPr>
          <p:cNvPr id="5" name="Text Placeholder 2">
            <a:extLst>
              <a:ext uri="{FF2B5EF4-FFF2-40B4-BE49-F238E27FC236}">
                <a16:creationId xmlns:a16="http://schemas.microsoft.com/office/drawing/2014/main" id="{77D2DB8D-654A-591B-5D77-B3D84E698C9A}"/>
              </a:ext>
            </a:extLst>
          </p:cNvPr>
          <p:cNvSpPr txBox="1">
            <a:spLocks/>
          </p:cNvSpPr>
          <p:nvPr/>
        </p:nvSpPr>
        <p:spPr>
          <a:xfrm>
            <a:off x="140314" y="1099740"/>
            <a:ext cx="11700469" cy="5096829"/>
          </a:xfrm>
          <a:prstGeom prst="rect">
            <a:avLst/>
          </a:prstGeom>
        </p:spPr>
        <p:txBody>
          <a:bodyPr>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Find how many times each process ran per computer</a:t>
            </a:r>
          </a:p>
          <a:p>
            <a:pPr marL="310777" marR="0" lvl="0" indent="-310777"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endParaRP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Segoe UI" panose="020B0502040204020203" pitchFamily="34" charset="0"/>
              </a:rPr>
              <a:t>SecurityEvent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 summarize by Activity // Let’s find the event that includes process names</a:t>
            </a: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endParaRP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Segoe UI" panose="020B0502040204020203" pitchFamily="34" charset="0"/>
              </a:rPr>
              <a:t>SecurityEvent</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 where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Segoe UI" panose="020B0502040204020203" pitchFamily="34" charset="0"/>
              </a:rPr>
              <a:t>EventID</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 "4688" | limit 10 </a:t>
            </a: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 find the relevant field, in this case "Process" </a:t>
            </a: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endParaRP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Segoe UI" panose="020B0502040204020203" pitchFamily="34" charset="0"/>
              </a:rPr>
              <a:t>SecurityEvent</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endParaRP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where </a:t>
            </a:r>
            <a:r>
              <a:rPr kumimoji="0" lang="en-US" sz="20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Segoe UI" panose="020B0502040204020203" pitchFamily="34" charset="0"/>
              </a:rPr>
              <a:t>EventID</a:t>
            </a: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 "4688"</a:t>
            </a: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summarize count() by Process, Computer</a:t>
            </a:r>
          </a:p>
          <a:p>
            <a:pPr marL="310777" marR="0" lvl="0" indent="-310777"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4" name="Picture 3">
            <a:extLst>
              <a:ext uri="{FF2B5EF4-FFF2-40B4-BE49-F238E27FC236}">
                <a16:creationId xmlns:a16="http://schemas.microsoft.com/office/drawing/2014/main" id="{3A244BF3-2BC5-D5E5-8C60-F6BAB04327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27773" y="4203236"/>
            <a:ext cx="4850275" cy="2559641"/>
          </a:xfrm>
          <a:prstGeom prst="rect">
            <a:avLst/>
          </a:prstGeom>
        </p:spPr>
      </p:pic>
    </p:spTree>
    <p:extLst>
      <p:ext uri="{BB962C8B-B14F-4D97-AF65-F5344CB8AC3E}">
        <p14:creationId xmlns:p14="http://schemas.microsoft.com/office/powerpoint/2010/main" val="52509347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33AB-1A96-45B8-8156-4C06B13681A8}"/>
              </a:ext>
            </a:extLst>
          </p:cNvPr>
          <p:cNvSpPr>
            <a:spLocks noGrp="1"/>
          </p:cNvSpPr>
          <p:nvPr>
            <p:ph type="title"/>
          </p:nvPr>
        </p:nvSpPr>
        <p:spPr>
          <a:xfrm>
            <a:off x="4709205" y="3296134"/>
            <a:ext cx="2773589" cy="498598"/>
          </a:xfrm>
        </p:spPr>
        <p:txBody>
          <a:bodyPr/>
          <a:lstStyle/>
          <a:p>
            <a:pPr algn="ctr"/>
            <a:r>
              <a:rPr lang="en-US" dirty="0"/>
              <a:t>Lab 4</a:t>
            </a:r>
          </a:p>
        </p:txBody>
      </p:sp>
    </p:spTree>
    <p:extLst>
      <p:ext uri="{BB962C8B-B14F-4D97-AF65-F5344CB8AC3E}">
        <p14:creationId xmlns:p14="http://schemas.microsoft.com/office/powerpoint/2010/main" val="97325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p:txBody>
          <a:bodyPr/>
          <a:lstStyle/>
          <a:p>
            <a:r>
              <a:rPr lang="en-US" dirty="0"/>
              <a:t>4th Scenario</a:t>
            </a:r>
          </a:p>
        </p:txBody>
      </p:sp>
      <p:sp>
        <p:nvSpPr>
          <p:cNvPr id="8" name="Text Placeholder 2">
            <a:extLst>
              <a:ext uri="{FF2B5EF4-FFF2-40B4-BE49-F238E27FC236}">
                <a16:creationId xmlns:a16="http://schemas.microsoft.com/office/drawing/2014/main" id="{F0D04F85-C9E1-DB5F-1562-EFECF1027733}"/>
              </a:ext>
            </a:extLst>
          </p:cNvPr>
          <p:cNvSpPr txBox="1">
            <a:spLocks/>
          </p:cNvSpPr>
          <p:nvPr/>
        </p:nvSpPr>
        <p:spPr>
          <a:xfrm>
            <a:off x="209939" y="1164722"/>
            <a:ext cx="11205310" cy="4762150"/>
          </a:xfrm>
          <a:prstGeom prst="rect">
            <a:avLst/>
          </a:prstGeom>
        </p:spPr>
        <p:txBody>
          <a:bodyPr lIns="91440" tIns="45720" rIns="91440" bIns="45720" anchor="t">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marR="0" lvl="0" indent="0"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Segoe UI"/>
              </a:rPr>
              <a:t>Your SOC has just discovered a Crypto-Mining Agent has been installed on one of your domain controllers.</a:t>
            </a:r>
            <a:br>
              <a:rPr kumimoji="0" lang="en-US" sz="2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2400" b="1" i="0" u="none" strike="noStrike" kern="1200" cap="none" spc="0" normalizeH="0" baseline="0" noProof="0" dirty="0">
                <a:ln>
                  <a:noFill/>
                </a:ln>
                <a:solidFill>
                  <a:srgbClr val="FFFFFF"/>
                </a:solidFill>
                <a:effectLst/>
                <a:uLnTx/>
                <a:uFillTx/>
                <a:latin typeface="Segoe UI"/>
                <a:ea typeface="+mn-ea"/>
                <a:cs typeface="Segoe UI"/>
              </a:rPr>
              <a:t>You need to chart the rate of process creation on all domain controllers in order to discover which DC has been compromised .</a:t>
            </a:r>
            <a:br>
              <a:rPr kumimoji="0" lang="en-US" sz="31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endParaRPr kumimoji="0" lang="en-US" sz="431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310515" marR="0" lvl="0" indent="-310515"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Char char=""/>
              <a:tabLst/>
              <a:defRPr/>
            </a:pPr>
            <a:r>
              <a:rPr kumimoji="0" lang="en-US" sz="2157"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Hints and guidelines:</a:t>
            </a:r>
          </a:p>
          <a:p>
            <a:pPr marL="335915" marR="0" lvl="0" indent="-335915" algn="l" defTabSz="932329" rtl="0" eaLnBrk="1" fontAlgn="auto" latinLnBrk="0" hangingPunct="1">
              <a:lnSpc>
                <a:spcPct val="100000"/>
              </a:lnSpc>
              <a:spcBef>
                <a:spcPts val="672"/>
              </a:spcBef>
              <a:spcAft>
                <a:spcPts val="0"/>
              </a:spcAft>
              <a:buClr>
                <a:srgbClr val="000000"/>
              </a:buClr>
              <a:buSzPct val="90000"/>
              <a:buFont typeface="Arial" panose="020B0604020202020204" pitchFamily="34" charset="0"/>
              <a:buChar char="•"/>
              <a:tabLst/>
              <a:defRPr/>
            </a:pPr>
            <a:r>
              <a:rPr kumimoji="0" lang="en-US" sz="2157"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Process creation is Windows event 4688</a:t>
            </a:r>
          </a:p>
          <a:p>
            <a:pPr marL="335915" marR="0" lvl="0" indent="-335915" algn="l" defTabSz="932329" rtl="0" eaLnBrk="1" fontAlgn="auto" latinLnBrk="0" hangingPunct="1">
              <a:lnSpc>
                <a:spcPct val="100000"/>
              </a:lnSpc>
              <a:spcBef>
                <a:spcPts val="672"/>
              </a:spcBef>
              <a:spcAft>
                <a:spcPts val="0"/>
              </a:spcAft>
              <a:buClr>
                <a:srgbClr val="000000"/>
              </a:buClr>
              <a:buSzPct val="90000"/>
              <a:buFont typeface="Arial" panose="020B0604020202020204" pitchFamily="34" charset="0"/>
              <a:buChar char="•"/>
              <a:tabLst/>
              <a:defRPr/>
            </a:pPr>
            <a:r>
              <a:rPr kumimoji="0" lang="en-US" sz="2150" b="0" i="0" u="none" strike="noStrike" kern="1200" cap="none" spc="0" normalizeH="0" baseline="0" noProof="0" dirty="0">
                <a:ln>
                  <a:noFill/>
                </a:ln>
                <a:solidFill>
                  <a:srgbClr val="FFFFFF"/>
                </a:solidFill>
                <a:effectLst/>
                <a:uLnTx/>
                <a:uFillTx/>
                <a:latin typeface="Segoe UI"/>
                <a:ea typeface="+mn-ea"/>
                <a:cs typeface="Segoe UI"/>
              </a:rPr>
              <a:t>All Domain controller names start with “DC”</a:t>
            </a:r>
          </a:p>
          <a:p>
            <a:pPr marL="335915" marR="0" lvl="0" indent="-335915" algn="l" defTabSz="932329" rtl="0" eaLnBrk="1" fontAlgn="auto" latinLnBrk="0" hangingPunct="1">
              <a:lnSpc>
                <a:spcPct val="100000"/>
              </a:lnSpc>
              <a:spcBef>
                <a:spcPts val="672"/>
              </a:spcBef>
              <a:spcAft>
                <a:spcPts val="0"/>
              </a:spcAft>
              <a:buClr>
                <a:srgbClr val="000000"/>
              </a:buClr>
              <a:buSzPct val="90000"/>
              <a:buFont typeface="Arial" panose="020B0604020202020204" pitchFamily="34" charset="0"/>
              <a:buChar char="•"/>
              <a:tabLst/>
              <a:defRPr/>
            </a:pPr>
            <a:r>
              <a:rPr kumimoji="0" lang="en-US" sz="2150" b="0" i="0" u="none" strike="noStrike" kern="1200" cap="none" spc="0" normalizeH="0" baseline="0" noProof="0" dirty="0">
                <a:ln>
                  <a:noFill/>
                </a:ln>
                <a:solidFill>
                  <a:srgbClr val="FFFFFF"/>
                </a:solidFill>
                <a:effectLst/>
                <a:uLnTx/>
                <a:uFillTx/>
                <a:latin typeface="Segoe UI"/>
                <a:ea typeface="+mn-ea"/>
                <a:cs typeface="Segoe UI"/>
              </a:rPr>
              <a:t>This will be a time chart.  (Think bin...)</a:t>
            </a:r>
            <a:endParaRPr kumimoji="0" lang="en-US" sz="215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10" name="Picture 9">
            <a:extLst>
              <a:ext uri="{FF2B5EF4-FFF2-40B4-BE49-F238E27FC236}">
                <a16:creationId xmlns:a16="http://schemas.microsoft.com/office/drawing/2014/main" id="{823B1667-2543-E4EA-0C50-DB5A03D45EA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57138" y="3421236"/>
            <a:ext cx="4315067" cy="2891666"/>
          </a:xfrm>
          <a:prstGeom prst="rect">
            <a:avLst/>
          </a:prstGeom>
        </p:spPr>
      </p:pic>
    </p:spTree>
    <p:extLst>
      <p:ext uri="{BB962C8B-B14F-4D97-AF65-F5344CB8AC3E}">
        <p14:creationId xmlns:p14="http://schemas.microsoft.com/office/powerpoint/2010/main" val="245826778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a:xfrm>
            <a:off x="452429" y="280818"/>
            <a:ext cx="11018520" cy="553998"/>
          </a:xfrm>
        </p:spPr>
        <p:txBody>
          <a:bodyPr/>
          <a:lstStyle/>
          <a:p>
            <a:r>
              <a:rPr lang="en-US" dirty="0"/>
              <a:t>4th Lab Exercise</a:t>
            </a:r>
          </a:p>
        </p:txBody>
      </p:sp>
      <p:sp>
        <p:nvSpPr>
          <p:cNvPr id="4" name="Text Placeholder 2">
            <a:extLst>
              <a:ext uri="{FF2B5EF4-FFF2-40B4-BE49-F238E27FC236}">
                <a16:creationId xmlns:a16="http://schemas.microsoft.com/office/drawing/2014/main" id="{23CE1A96-5C2B-E87A-9505-FD7FF74CCC05}"/>
              </a:ext>
            </a:extLst>
          </p:cNvPr>
          <p:cNvSpPr txBox="1">
            <a:spLocks/>
          </p:cNvSpPr>
          <p:nvPr/>
        </p:nvSpPr>
        <p:spPr>
          <a:xfrm>
            <a:off x="196015" y="1039399"/>
            <a:ext cx="11205310" cy="1851173"/>
          </a:xfrm>
          <a:prstGeom prst="rect">
            <a:avLst/>
          </a:prstGeom>
        </p:spPr>
        <p:txBody>
          <a:bodyPr>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Chart the rate of process creation on all domain controllers.</a:t>
            </a: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endParaRPr kumimoji="0" lang="en-US" sz="1568"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endParaRP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56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Segoe UI" panose="020B0502040204020203" pitchFamily="34" charset="0"/>
              </a:rPr>
              <a:t>SecurityEvent</a:t>
            </a:r>
            <a:endParaRPr kumimoji="0" lang="en-US" sz="1568"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endParaRP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where Computer </a:t>
            </a:r>
            <a:r>
              <a:rPr kumimoji="0" lang="en-US" sz="156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Segoe UI" panose="020B0502040204020203" pitchFamily="34" charset="0"/>
              </a:rPr>
              <a:t>startswith</a:t>
            </a:r>
            <a:r>
              <a:rPr kumimoji="0" lang="en-US" sz="1568"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"DC"</a:t>
            </a: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where </a:t>
            </a:r>
            <a:r>
              <a:rPr kumimoji="0" lang="en-US" sz="156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Segoe UI" panose="020B0502040204020203" pitchFamily="34" charset="0"/>
              </a:rPr>
              <a:t>EventID</a:t>
            </a:r>
            <a:r>
              <a:rPr kumimoji="0" lang="en-US" sz="1568"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 "4688" | summarize count() by Computer, bin(</a:t>
            </a:r>
            <a:r>
              <a:rPr kumimoji="0" lang="en-US" sz="156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Segoe UI" panose="020B0502040204020203" pitchFamily="34" charset="0"/>
              </a:rPr>
              <a:t>TimeGenerated</a:t>
            </a:r>
            <a:r>
              <a:rPr kumimoji="0" lang="en-US" sz="1568"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1h) </a:t>
            </a:r>
          </a:p>
          <a:p>
            <a:pPr marL="0" marR="0" lvl="0" indent="0" algn="l" defTabSz="932329"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568"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rPr>
              <a:t>| render </a:t>
            </a:r>
            <a:r>
              <a:rPr kumimoji="0" lang="en-US" sz="1568"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Segoe UI" panose="020B0502040204020203" pitchFamily="34" charset="0"/>
              </a:rPr>
              <a:t>timechart</a:t>
            </a:r>
            <a:endParaRPr kumimoji="0" lang="en-US" sz="1568"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panose="020B0502040204020203" pitchFamily="34" charset="0"/>
            </a:endParaRPr>
          </a:p>
          <a:p>
            <a:pPr marL="310777" marR="0" lvl="0" indent="-310777"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Char char=""/>
              <a:tabLst/>
              <a:defRPr/>
            </a:pPr>
            <a:endParaRPr kumimoji="0" lang="en-US" sz="2157"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7E78C2A2-A5FD-AB84-570F-CC873BE92CB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6015" y="3095155"/>
            <a:ext cx="10893386" cy="3543202"/>
          </a:xfrm>
          <a:prstGeom prst="rect">
            <a:avLst/>
          </a:prstGeom>
        </p:spPr>
      </p:pic>
    </p:spTree>
    <p:extLst>
      <p:ext uri="{BB962C8B-B14F-4D97-AF65-F5344CB8AC3E}">
        <p14:creationId xmlns:p14="http://schemas.microsoft.com/office/powerpoint/2010/main" val="28467830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solidFill>
                  <a:schemeClr val="bg1"/>
                </a:solidFill>
              </a:rPr>
              <a:t>‘extend’ </a:t>
            </a:r>
            <a:r>
              <a:rPr lang="en-US" dirty="0">
                <a:solidFill>
                  <a:schemeClr val="bg1"/>
                </a:solidFill>
              </a:rPr>
              <a:t>command</a:t>
            </a: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p:txBody>
          <a:bodyPr vert="horz" wrap="square" lIns="0" tIns="0" rIns="0" bIns="0" rtlCol="0">
            <a:noAutofit/>
          </a:bodyPr>
          <a:lstStyle/>
          <a:p>
            <a:r>
              <a:rPr lang="en-US" sz="2200" dirty="0">
                <a:solidFill>
                  <a:schemeClr val="bg1"/>
                </a:solidFill>
              </a:rPr>
              <a:t>Create calculated columns and append them to the result set.</a:t>
            </a:r>
          </a:p>
          <a:p>
            <a:endParaRPr lang="en-US" sz="2200" dirty="0">
              <a:solidFill>
                <a:schemeClr val="bg1"/>
              </a:solidFill>
            </a:endParaRPr>
          </a:p>
          <a:p>
            <a:r>
              <a:rPr lang="en-US" sz="2200" dirty="0">
                <a:solidFill>
                  <a:schemeClr val="bg1"/>
                </a:solidFill>
              </a:rPr>
              <a:t>Syntax: 		 </a:t>
            </a:r>
            <a:r>
              <a:rPr lang="en-US" sz="2200" i="1" dirty="0">
                <a:solidFill>
                  <a:schemeClr val="bg1"/>
                </a:solidFill>
              </a:rPr>
              <a:t>T | extend </a:t>
            </a:r>
            <a:r>
              <a:rPr lang="en-US" sz="2200" i="1" dirty="0" err="1">
                <a:solidFill>
                  <a:schemeClr val="bg1"/>
                </a:solidFill>
              </a:rPr>
              <a:t>ColumnName</a:t>
            </a:r>
            <a:r>
              <a:rPr lang="en-US" sz="2200" i="1" dirty="0">
                <a:solidFill>
                  <a:schemeClr val="bg1"/>
                </a:solidFill>
              </a:rPr>
              <a:t> [= Expression] [, ...]</a:t>
            </a:r>
          </a:p>
          <a:p>
            <a:r>
              <a:rPr lang="en-US" sz="2200" dirty="0">
                <a:solidFill>
                  <a:schemeClr val="bg1"/>
                </a:solidFill>
              </a:rPr>
              <a:t>Example: 	 </a:t>
            </a:r>
            <a:r>
              <a:rPr lang="en-US" sz="2200" i="1" dirty="0" err="1">
                <a:solidFill>
                  <a:schemeClr val="bg1"/>
                </a:solidFill>
              </a:rPr>
              <a:t>SecurityEvent</a:t>
            </a:r>
            <a:r>
              <a:rPr lang="en-US" sz="2200" i="1" dirty="0">
                <a:solidFill>
                  <a:schemeClr val="bg1"/>
                </a:solidFill>
              </a:rPr>
              <a:t> | extend </a:t>
            </a:r>
            <a:r>
              <a:rPr lang="en-US" sz="2200" i="1" dirty="0" err="1">
                <a:solidFill>
                  <a:schemeClr val="bg1"/>
                </a:solidFill>
              </a:rPr>
              <a:t>ComputerNameLength</a:t>
            </a:r>
            <a:r>
              <a:rPr lang="en-US" sz="2200" i="1" dirty="0">
                <a:solidFill>
                  <a:schemeClr val="bg1"/>
                </a:solidFill>
              </a:rPr>
              <a:t> = </a:t>
            </a:r>
            <a:r>
              <a:rPr lang="en-US" sz="2200" i="1" dirty="0" err="1">
                <a:solidFill>
                  <a:schemeClr val="bg1"/>
                </a:solidFill>
              </a:rPr>
              <a:t>strlen</a:t>
            </a:r>
            <a:r>
              <a:rPr lang="en-US" sz="2200" i="1" dirty="0">
                <a:solidFill>
                  <a:schemeClr val="bg1"/>
                </a:solidFill>
              </a:rPr>
              <a:t>(Computer)</a:t>
            </a:r>
          </a:p>
          <a:p>
            <a:endParaRPr lang="en-US" sz="2200" dirty="0">
              <a:solidFill>
                <a:schemeClr val="bg1"/>
              </a:solidFill>
            </a:endParaRPr>
          </a:p>
          <a:p>
            <a:pPr marL="342900" indent="-342900">
              <a:buFont typeface="Arial" panose="020B0604020202020204" pitchFamily="34" charset="0"/>
              <a:buChar char="•"/>
            </a:pPr>
            <a:r>
              <a:rPr lang="en-US" sz="2200" dirty="0">
                <a:solidFill>
                  <a:schemeClr val="bg1"/>
                </a:solidFill>
              </a:rPr>
              <a:t>The new added column is not indexed. </a:t>
            </a:r>
          </a:p>
          <a:p>
            <a:pPr marL="342900" indent="-342900">
              <a:buFont typeface="Arial" panose="020B0604020202020204" pitchFamily="34" charset="0"/>
              <a:buChar char="•"/>
            </a:pPr>
            <a:r>
              <a:rPr lang="en-US" sz="2200" dirty="0">
                <a:solidFill>
                  <a:schemeClr val="bg1"/>
                </a:solidFill>
              </a:rPr>
              <a:t>To only change a column name, use ‘project-rename’.</a:t>
            </a:r>
          </a:p>
          <a:p>
            <a:pPr marL="342900" indent="-342900">
              <a:buFont typeface="Arial" panose="020B0604020202020204" pitchFamily="34" charset="0"/>
              <a:buChar char="•"/>
            </a:pPr>
            <a:r>
              <a:rPr lang="en-US" sz="2200" dirty="0">
                <a:solidFill>
                  <a:schemeClr val="bg1"/>
                </a:solidFill>
              </a:rPr>
              <a:t>Useful function for in ‘extend’: </a:t>
            </a:r>
            <a:r>
              <a:rPr lang="en-US" sz="2200" dirty="0" err="1">
                <a:solidFill>
                  <a:schemeClr val="bg1"/>
                </a:solidFill>
              </a:rPr>
              <a:t>iff</a:t>
            </a:r>
            <a:r>
              <a:rPr lang="en-US" sz="2200" dirty="0">
                <a:solidFill>
                  <a:schemeClr val="bg1"/>
                </a:solidFill>
              </a:rPr>
              <a:t>, extract</a:t>
            </a:r>
          </a:p>
        </p:txBody>
      </p:sp>
    </p:spTree>
    <p:extLst>
      <p:ext uri="{BB962C8B-B14F-4D97-AF65-F5344CB8AC3E}">
        <p14:creationId xmlns:p14="http://schemas.microsoft.com/office/powerpoint/2010/main" val="3315991922"/>
      </p:ext>
    </p:extLst>
  </p:cSld>
  <p:clrMapOvr>
    <a:overrideClrMapping bg1="lt1" tx1="dk1" bg2="lt2" tx2="dk2" accent1="accent1" accent2="accent2" accent3="accent3" accent4="accent4" accent5="accent5" accent6="accent6" hlink="hlink" folHlink="folHlink"/>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t>‘project’ </a:t>
            </a:r>
            <a:r>
              <a:rPr lang="en-US" dirty="0"/>
              <a:t>command</a:t>
            </a: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p:txBody>
          <a:bodyPr>
            <a:noAutofit/>
          </a:bodyPr>
          <a:lstStyle/>
          <a:p>
            <a:pPr marL="0" indent="0">
              <a:buNone/>
            </a:pPr>
            <a:r>
              <a:rPr lang="en-US" sz="2200" dirty="0"/>
              <a:t>Select the columns to include, rename or drop, and insert new computed columns.</a:t>
            </a:r>
          </a:p>
          <a:p>
            <a:pPr marL="0" indent="0">
              <a:buNone/>
            </a:pPr>
            <a:endParaRPr lang="en-US" sz="2200" dirty="0"/>
          </a:p>
          <a:p>
            <a:pPr marL="0" indent="0">
              <a:buNone/>
            </a:pPr>
            <a:r>
              <a:rPr lang="en-US" sz="2200" dirty="0"/>
              <a:t>Syntax: 		</a:t>
            </a:r>
            <a:r>
              <a:rPr lang="en-US" sz="2200" i="1" dirty="0"/>
              <a:t> T | </a:t>
            </a:r>
            <a:r>
              <a:rPr lang="en-US" sz="2200" i="1" dirty="0">
                <a:solidFill>
                  <a:schemeClr val="accent1"/>
                </a:solidFill>
              </a:rPr>
              <a:t>project</a:t>
            </a:r>
            <a:r>
              <a:rPr lang="en-US" sz="2200" i="1" dirty="0"/>
              <a:t> </a:t>
            </a:r>
            <a:r>
              <a:rPr lang="en-US" sz="2200" i="1" dirty="0" err="1"/>
              <a:t>ColumnName</a:t>
            </a:r>
            <a:r>
              <a:rPr lang="en-US" sz="2200" i="1" dirty="0"/>
              <a:t> [= Expression] [, ...]</a:t>
            </a:r>
          </a:p>
          <a:p>
            <a:pPr marL="0" indent="0">
              <a:buNone/>
            </a:pPr>
            <a:r>
              <a:rPr lang="en-US" sz="2200" dirty="0"/>
              <a:t>Example: 	</a:t>
            </a:r>
            <a:r>
              <a:rPr lang="en-US" sz="2200" i="1" dirty="0"/>
              <a:t> </a:t>
            </a:r>
            <a:r>
              <a:rPr lang="en-US" sz="2200" i="1" dirty="0" err="1"/>
              <a:t>SecurityEvent</a:t>
            </a:r>
            <a:r>
              <a:rPr lang="en-US" sz="2200" i="1" dirty="0"/>
              <a:t> | </a:t>
            </a:r>
            <a:r>
              <a:rPr lang="en-US" sz="2200" i="1" dirty="0">
                <a:solidFill>
                  <a:schemeClr val="accent1"/>
                </a:solidFill>
              </a:rPr>
              <a:t>project</a:t>
            </a:r>
            <a:r>
              <a:rPr lang="en-US" sz="2200" i="1" dirty="0"/>
              <a:t> TimeGenerated, Computer</a:t>
            </a:r>
          </a:p>
          <a:p>
            <a:pPr marL="0" indent="0">
              <a:buNone/>
            </a:pPr>
            <a:endParaRPr lang="en-US" sz="2200" dirty="0"/>
          </a:p>
          <a:p>
            <a:r>
              <a:rPr lang="en-US" sz="2200" dirty="0"/>
              <a:t>‘| project-away’ – Removed specified column/s.</a:t>
            </a:r>
          </a:p>
          <a:p>
            <a:r>
              <a:rPr lang="en-US" sz="2200" dirty="0"/>
              <a:t>‘| project-rename’ – Rename specified column/s.</a:t>
            </a:r>
          </a:p>
        </p:txBody>
      </p:sp>
    </p:spTree>
    <p:extLst>
      <p:ext uri="{BB962C8B-B14F-4D97-AF65-F5344CB8AC3E}">
        <p14:creationId xmlns:p14="http://schemas.microsoft.com/office/powerpoint/2010/main" val="26507341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832102-1291-411D-9B0E-3E14C6794BB0}"/>
              </a:ext>
            </a:extLst>
          </p:cNvPr>
          <p:cNvSpPr>
            <a:spLocks noGrp="1"/>
          </p:cNvSpPr>
          <p:nvPr>
            <p:ph type="title"/>
          </p:nvPr>
        </p:nvSpPr>
        <p:spPr>
          <a:xfrm>
            <a:off x="585215" y="3035808"/>
            <a:ext cx="7402337" cy="498598"/>
          </a:xfrm>
        </p:spPr>
        <p:txBody>
          <a:bodyPr wrap="square" anchor="b">
            <a:normAutofit/>
          </a:bodyPr>
          <a:lstStyle/>
          <a:p>
            <a:pPr marL="0" indent="0">
              <a:buNone/>
            </a:pPr>
            <a:r>
              <a:rPr lang="en-US" sz="3300" dirty="0"/>
              <a:t>KQL Origins</a:t>
            </a:r>
          </a:p>
        </p:txBody>
      </p:sp>
    </p:spTree>
    <p:extLst>
      <p:ext uri="{BB962C8B-B14F-4D97-AF65-F5344CB8AC3E}">
        <p14:creationId xmlns:p14="http://schemas.microsoft.com/office/powerpoint/2010/main" val="289541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C5F0-058D-4F64-AE05-AB80AEB5561C}"/>
              </a:ext>
            </a:extLst>
          </p:cNvPr>
          <p:cNvSpPr>
            <a:spLocks noGrp="1"/>
          </p:cNvSpPr>
          <p:nvPr>
            <p:ph type="title"/>
          </p:nvPr>
        </p:nvSpPr>
        <p:spPr/>
        <p:txBody>
          <a:bodyPr/>
          <a:lstStyle/>
          <a:p>
            <a:r>
              <a:rPr lang="en-US" dirty="0"/>
              <a:t>‘extend’ &amp; ‘project’ exercise</a:t>
            </a:r>
          </a:p>
        </p:txBody>
      </p:sp>
      <p:sp>
        <p:nvSpPr>
          <p:cNvPr id="3" name="Text Placeholder 2">
            <a:extLst>
              <a:ext uri="{FF2B5EF4-FFF2-40B4-BE49-F238E27FC236}">
                <a16:creationId xmlns:a16="http://schemas.microsoft.com/office/drawing/2014/main" id="{F159A5DC-A602-4A94-B70F-15E069330348}"/>
              </a:ext>
            </a:extLst>
          </p:cNvPr>
          <p:cNvSpPr>
            <a:spLocks noGrp="1"/>
          </p:cNvSpPr>
          <p:nvPr>
            <p:ph type="body" sz="quarter" idx="10"/>
          </p:nvPr>
        </p:nvSpPr>
        <p:spPr>
          <a:xfrm>
            <a:off x="586390" y="1434370"/>
            <a:ext cx="11018520" cy="2585323"/>
          </a:xfrm>
          <a:solidFill>
            <a:schemeClr val="tx2">
              <a:lumMod val="75000"/>
            </a:schemeClr>
          </a:solidFill>
        </p:spPr>
        <p:txBody>
          <a:bodyPr/>
          <a:lstStyle/>
          <a:p>
            <a:pPr>
              <a:spcBef>
                <a:spcPts val="0"/>
              </a:spcBef>
            </a:pPr>
            <a:r>
              <a:rPr lang="en-US" dirty="0">
                <a:solidFill>
                  <a:srgbClr val="000000"/>
                </a:solidFill>
                <a:latin typeface="Consolas" panose="020B0609020204030204" pitchFamily="49" charset="0"/>
              </a:rPr>
              <a:t>Perf</a:t>
            </a: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CounterName</a:t>
            </a:r>
            <a:r>
              <a:rPr lang="en-US" dirty="0">
                <a:solidFill>
                  <a:srgbClr val="000000"/>
                </a:solidFill>
                <a:latin typeface="Consolas" panose="020B0609020204030204" pitchFamily="49" charset="0"/>
              </a:rPr>
              <a:t> == </a:t>
            </a:r>
            <a:r>
              <a:rPr lang="en-US" dirty="0">
                <a:solidFill>
                  <a:srgbClr val="A31515"/>
                </a:solidFill>
                <a:latin typeface="Consolas" panose="020B0609020204030204" pitchFamily="49" charset="0"/>
              </a:rPr>
              <a:t>"Free Megabytes"</a:t>
            </a:r>
            <a:r>
              <a:rPr lang="en-US" dirty="0">
                <a:solidFill>
                  <a:srgbClr val="000000"/>
                </a:solidFill>
                <a:latin typeface="Consolas" panose="020B0609020204030204" pitchFamily="49" charset="0"/>
              </a:rPr>
              <a:t> </a:t>
            </a: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extend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FreeKB</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CounterValue</a:t>
            </a:r>
            <a:r>
              <a:rPr lang="en-US" dirty="0">
                <a:solidFill>
                  <a:srgbClr val="000000"/>
                </a:solidFill>
                <a:latin typeface="Consolas" panose="020B0609020204030204" pitchFamily="49" charset="0"/>
              </a:rPr>
              <a:t> * </a:t>
            </a:r>
            <a:r>
              <a:rPr lang="en-US" dirty="0">
                <a:solidFill>
                  <a:srgbClr val="09885A"/>
                </a:solidFill>
                <a:latin typeface="Consolas" panose="020B0609020204030204" pitchFamily="49" charset="0"/>
              </a:rPr>
              <a:t>1024</a:t>
            </a:r>
            <a:endParaRPr lang="en-US" dirty="0">
              <a:solidFill>
                <a:srgbClr val="000000"/>
              </a:solidFill>
              <a:latin typeface="Consolas" panose="020B0609020204030204" pitchFamily="49" charset="0"/>
            </a:endParaRP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extend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FreeGB</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CounterValue</a:t>
            </a:r>
            <a:r>
              <a:rPr lang="en-US" dirty="0">
                <a:solidFill>
                  <a:srgbClr val="000000"/>
                </a:solidFill>
                <a:latin typeface="Consolas" panose="020B0609020204030204" pitchFamily="49" charset="0"/>
              </a:rPr>
              <a:t> / </a:t>
            </a:r>
            <a:r>
              <a:rPr lang="en-US" dirty="0">
                <a:solidFill>
                  <a:srgbClr val="09885A"/>
                </a:solidFill>
                <a:latin typeface="Consolas" panose="020B0609020204030204" pitchFamily="49" charset="0"/>
              </a:rPr>
              <a:t>1024</a:t>
            </a:r>
            <a:endParaRPr lang="en-US" dirty="0">
              <a:solidFill>
                <a:srgbClr val="000000"/>
              </a:solidFill>
              <a:latin typeface="Consolas" panose="020B0609020204030204" pitchFamily="49" charset="0"/>
            </a:endParaRP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extend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FreeMB</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CounterValue</a:t>
            </a:r>
            <a:r>
              <a:rPr lang="en-US" dirty="0">
                <a:solidFill>
                  <a:srgbClr val="000000"/>
                </a:solidFill>
                <a:latin typeface="Consolas" panose="020B0609020204030204" pitchFamily="49" charset="0"/>
              </a:rPr>
              <a:t> </a:t>
            </a: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project</a:t>
            </a:r>
            <a:r>
              <a:rPr lang="en-US" dirty="0">
                <a:solidFill>
                  <a:srgbClr val="000000"/>
                </a:solidFill>
                <a:latin typeface="Consolas" panose="020B0609020204030204" pitchFamily="49" charset="0"/>
              </a:rPr>
              <a:t> Computer, </a:t>
            </a:r>
            <a:r>
              <a:rPr lang="en-US" dirty="0" err="1">
                <a:solidFill>
                  <a:srgbClr val="000000"/>
                </a:solidFill>
                <a:latin typeface="Consolas" panose="020B0609020204030204" pitchFamily="49" charset="0"/>
              </a:rPr>
              <a:t>CounterName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FreeGB</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FreeMB</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FreeKB</a:t>
            </a:r>
            <a:r>
              <a:rPr lang="en-US" dirty="0">
                <a:solidFill>
                  <a:srgbClr val="000000"/>
                </a:solidFill>
                <a:latin typeface="Consolas" panose="020B0609020204030204" pitchFamily="49" charset="0"/>
              </a:rPr>
              <a:t> </a:t>
            </a:r>
          </a:p>
        </p:txBody>
      </p:sp>
      <p:sp>
        <p:nvSpPr>
          <p:cNvPr id="5" name="TextBox 4">
            <a:extLst>
              <a:ext uri="{FF2B5EF4-FFF2-40B4-BE49-F238E27FC236}">
                <a16:creationId xmlns:a16="http://schemas.microsoft.com/office/drawing/2014/main" id="{638E0775-3FF8-4A99-A602-616292182774}"/>
              </a:ext>
            </a:extLst>
          </p:cNvPr>
          <p:cNvSpPr txBox="1"/>
          <p:nvPr/>
        </p:nvSpPr>
        <p:spPr>
          <a:xfrm>
            <a:off x="8867313" y="6216134"/>
            <a:ext cx="2737597" cy="369332"/>
          </a:xfrm>
          <a:prstGeom prst="rect">
            <a:avLst/>
          </a:prstGeom>
          <a:noFill/>
        </p:spPr>
        <p:txBody>
          <a:bodyPr wrap="square">
            <a:spAutoFit/>
          </a:bodyPr>
          <a:lstStyle/>
          <a:p>
            <a:r>
              <a:rPr lang="en-US" dirty="0"/>
              <a:t>(</a:t>
            </a:r>
            <a:r>
              <a:rPr lang="en-US" dirty="0">
                <a:hlinkClick r:id="rId3"/>
              </a:rPr>
              <a:t>https://aka.ms/lademo</a:t>
            </a:r>
            <a:r>
              <a:rPr lang="en-US" dirty="0"/>
              <a:t>)</a:t>
            </a:r>
          </a:p>
        </p:txBody>
      </p:sp>
    </p:spTree>
    <p:extLst>
      <p:ext uri="{BB962C8B-B14F-4D97-AF65-F5344CB8AC3E}">
        <p14:creationId xmlns:p14="http://schemas.microsoft.com/office/powerpoint/2010/main" val="11909289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t>‘distinct’ </a:t>
            </a:r>
            <a:r>
              <a:rPr lang="en-US" dirty="0"/>
              <a:t>command</a:t>
            </a: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p:txBody>
          <a:bodyPr>
            <a:normAutofit/>
          </a:bodyPr>
          <a:lstStyle/>
          <a:p>
            <a:pPr marL="0" indent="0">
              <a:buNone/>
            </a:pPr>
            <a:r>
              <a:rPr lang="en-US" sz="2200" dirty="0"/>
              <a:t>Produces a table with the distinct combination of the provided columns of the input table.</a:t>
            </a:r>
          </a:p>
          <a:p>
            <a:pPr marL="0" indent="0">
              <a:buNone/>
            </a:pPr>
            <a:endParaRPr lang="en-US" sz="2200" dirty="0"/>
          </a:p>
          <a:p>
            <a:pPr marL="0" indent="0">
              <a:buNone/>
            </a:pPr>
            <a:r>
              <a:rPr lang="en-US" sz="2200" dirty="0"/>
              <a:t>Syntax: 		</a:t>
            </a:r>
            <a:r>
              <a:rPr lang="en-US" sz="2200" i="1" dirty="0"/>
              <a:t> T | </a:t>
            </a:r>
            <a:r>
              <a:rPr lang="en-US" sz="2200" i="1" dirty="0">
                <a:solidFill>
                  <a:schemeClr val="accent1"/>
                </a:solidFill>
              </a:rPr>
              <a:t>distinct </a:t>
            </a:r>
            <a:r>
              <a:rPr lang="en-US" sz="2200" i="1" dirty="0"/>
              <a:t>Column1, Column2</a:t>
            </a:r>
          </a:p>
          <a:p>
            <a:pPr marL="0" indent="0">
              <a:buNone/>
            </a:pPr>
            <a:r>
              <a:rPr lang="en-US" sz="2200" dirty="0"/>
              <a:t>Example: 	</a:t>
            </a:r>
            <a:r>
              <a:rPr lang="en-US" sz="2200" i="1" dirty="0"/>
              <a:t> </a:t>
            </a:r>
            <a:r>
              <a:rPr lang="en-US" sz="2200" i="1" dirty="0" err="1"/>
              <a:t>SecurityEvent</a:t>
            </a:r>
            <a:r>
              <a:rPr lang="en-US" sz="2200" i="1" dirty="0"/>
              <a:t> | </a:t>
            </a:r>
            <a:r>
              <a:rPr lang="en-US" sz="2200" i="1" dirty="0">
                <a:solidFill>
                  <a:schemeClr val="accent1"/>
                </a:solidFill>
              </a:rPr>
              <a:t>distinct</a:t>
            </a:r>
            <a:r>
              <a:rPr lang="en-US" sz="2200" i="1" dirty="0"/>
              <a:t> Computer</a:t>
            </a:r>
          </a:p>
        </p:txBody>
      </p:sp>
    </p:spTree>
    <p:extLst>
      <p:ext uri="{BB962C8B-B14F-4D97-AF65-F5344CB8AC3E}">
        <p14:creationId xmlns:p14="http://schemas.microsoft.com/office/powerpoint/2010/main" val="14697565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C5F0-058D-4F64-AE05-AB80AEB5561C}"/>
              </a:ext>
            </a:extLst>
          </p:cNvPr>
          <p:cNvSpPr>
            <a:spLocks noGrp="1"/>
          </p:cNvSpPr>
          <p:nvPr>
            <p:ph type="title"/>
          </p:nvPr>
        </p:nvSpPr>
        <p:spPr>
          <a:xfrm>
            <a:off x="586740" y="272534"/>
            <a:ext cx="11018520" cy="553998"/>
          </a:xfrm>
        </p:spPr>
        <p:txBody>
          <a:bodyPr/>
          <a:lstStyle/>
          <a:p>
            <a:r>
              <a:rPr lang="en-US" dirty="0"/>
              <a:t>‘distinct’ exercise</a:t>
            </a:r>
          </a:p>
        </p:txBody>
      </p:sp>
      <p:sp>
        <p:nvSpPr>
          <p:cNvPr id="3" name="Text Placeholder 2">
            <a:extLst>
              <a:ext uri="{FF2B5EF4-FFF2-40B4-BE49-F238E27FC236}">
                <a16:creationId xmlns:a16="http://schemas.microsoft.com/office/drawing/2014/main" id="{F159A5DC-A602-4A94-B70F-15E069330348}"/>
              </a:ext>
            </a:extLst>
          </p:cNvPr>
          <p:cNvSpPr>
            <a:spLocks noGrp="1"/>
          </p:cNvSpPr>
          <p:nvPr>
            <p:ph type="body" sz="quarter" idx="10"/>
          </p:nvPr>
        </p:nvSpPr>
        <p:spPr>
          <a:xfrm>
            <a:off x="586390" y="1473398"/>
            <a:ext cx="11018520" cy="4678204"/>
          </a:xfrm>
          <a:solidFill>
            <a:schemeClr val="tx2">
              <a:lumMod val="75000"/>
            </a:schemeClr>
          </a:solidFill>
        </p:spPr>
        <p:txBody>
          <a:bodyPr/>
          <a:lstStyle/>
          <a:p>
            <a:pPr>
              <a:spcBef>
                <a:spcPts val="0"/>
              </a:spcBef>
            </a:pPr>
            <a:r>
              <a:rPr lang="en-US" dirty="0">
                <a:solidFill>
                  <a:srgbClr val="000000"/>
                </a:solidFill>
                <a:latin typeface="Consolas" panose="020B0609020204030204" pitchFamily="49" charset="0"/>
              </a:rPr>
              <a:t>Perf</a:t>
            </a: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distinct</a:t>
            </a:r>
            <a:r>
              <a:rPr lang="en-US" dirty="0">
                <a:solidFill>
                  <a:srgbClr val="000000"/>
                </a:solidFill>
                <a:latin typeface="Consolas" panose="020B0609020204030204" pitchFamily="49" charset="0"/>
              </a:rPr>
              <a:t> Computer</a:t>
            </a:r>
          </a:p>
          <a:p>
            <a:pPr>
              <a:spcBef>
                <a:spcPts val="0"/>
              </a:spcBef>
            </a:pP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Perf</a:t>
            </a: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distinct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ObjectName</a:t>
            </a:r>
            <a:endParaRPr lang="en-US" dirty="0">
              <a:solidFill>
                <a:srgbClr val="000000"/>
              </a:solidFill>
              <a:latin typeface="Consolas" panose="020B0609020204030204" pitchFamily="49" charset="0"/>
            </a:endParaRPr>
          </a:p>
          <a:p>
            <a:pPr>
              <a:spcBef>
                <a:spcPts val="0"/>
              </a:spcBef>
            </a:pP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Perf</a:t>
            </a: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distinct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ObjectName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CounterName</a:t>
            </a:r>
            <a:endParaRPr lang="en-US" dirty="0">
              <a:solidFill>
                <a:srgbClr val="000000"/>
              </a:solidFill>
              <a:latin typeface="Consolas" panose="020B0609020204030204" pitchFamily="49" charset="0"/>
            </a:endParaRPr>
          </a:p>
          <a:p>
            <a:pPr>
              <a:spcBef>
                <a:spcPts val="0"/>
              </a:spcBef>
            </a:pPr>
            <a:endParaRPr lang="en-US" sz="2000" dirty="0">
              <a:solidFill>
                <a:srgbClr val="000000"/>
              </a:solidFill>
              <a:latin typeface="Consolas" panose="020B0609020204030204" pitchFamily="49" charset="0"/>
            </a:endParaRPr>
          </a:p>
          <a:p>
            <a:pPr>
              <a:spcBef>
                <a:spcPts val="0"/>
              </a:spcBef>
            </a:pPr>
            <a:endParaRPr lang="en-US" sz="2000" dirty="0">
              <a:solidFill>
                <a:srgbClr val="000000"/>
              </a:solidFill>
              <a:latin typeface="Consolas" panose="020B0609020204030204" pitchFamily="49" charset="0"/>
            </a:endParaRPr>
          </a:p>
          <a:p>
            <a:pPr>
              <a:spcBef>
                <a:spcPts val="0"/>
              </a:spcBef>
            </a:pPr>
            <a:endParaRPr lang="en-US" sz="2000" dirty="0">
              <a:solidFill>
                <a:srgbClr val="000000"/>
              </a:solidFill>
              <a:latin typeface="Consolas" panose="020B0609020204030204" pitchFamily="49" charset="0"/>
            </a:endParaRPr>
          </a:p>
          <a:p>
            <a:pPr>
              <a:spcBef>
                <a:spcPts val="0"/>
              </a:spcBef>
            </a:pPr>
            <a:endParaRPr lang="en-US" sz="2000" dirty="0">
              <a:solidFill>
                <a:srgbClr val="000000"/>
              </a:solidFill>
              <a:latin typeface="Consolas" panose="020B0609020204030204" pitchFamily="49" charset="0"/>
            </a:endParaRPr>
          </a:p>
        </p:txBody>
      </p:sp>
      <p:sp>
        <p:nvSpPr>
          <p:cNvPr id="5" name="TextBox 4">
            <a:extLst>
              <a:ext uri="{FF2B5EF4-FFF2-40B4-BE49-F238E27FC236}">
                <a16:creationId xmlns:a16="http://schemas.microsoft.com/office/drawing/2014/main" id="{C7085268-902F-4E0E-B92F-3635FC28D50B}"/>
              </a:ext>
            </a:extLst>
          </p:cNvPr>
          <p:cNvSpPr txBox="1"/>
          <p:nvPr/>
        </p:nvSpPr>
        <p:spPr>
          <a:xfrm>
            <a:off x="8867313" y="6216134"/>
            <a:ext cx="2737597" cy="369332"/>
          </a:xfrm>
          <a:prstGeom prst="rect">
            <a:avLst/>
          </a:prstGeom>
          <a:noFill/>
        </p:spPr>
        <p:txBody>
          <a:bodyPr wrap="square">
            <a:spAutoFit/>
          </a:bodyPr>
          <a:lstStyle/>
          <a:p>
            <a:r>
              <a:rPr lang="en-US" dirty="0"/>
              <a:t>(</a:t>
            </a:r>
            <a:r>
              <a:rPr lang="en-US" dirty="0">
                <a:hlinkClick r:id="rId3"/>
              </a:rPr>
              <a:t>https://aka.ms/lademo</a:t>
            </a:r>
            <a:r>
              <a:rPr lang="en-US" dirty="0"/>
              <a:t>)</a:t>
            </a:r>
          </a:p>
        </p:txBody>
      </p:sp>
    </p:spTree>
    <p:extLst>
      <p:ext uri="{BB962C8B-B14F-4D97-AF65-F5344CB8AC3E}">
        <p14:creationId xmlns:p14="http://schemas.microsoft.com/office/powerpoint/2010/main" val="6111441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t>‘order by’ / ‘sort by’ </a:t>
            </a:r>
            <a:r>
              <a:rPr lang="en-US" dirty="0"/>
              <a:t>&amp; </a:t>
            </a:r>
            <a:r>
              <a:rPr lang="en-US" b="1" dirty="0"/>
              <a:t>‘top’ </a:t>
            </a:r>
            <a:r>
              <a:rPr lang="en-US" dirty="0"/>
              <a:t>operator</a:t>
            </a: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p:txBody>
          <a:bodyPr>
            <a:noAutofit/>
          </a:bodyPr>
          <a:lstStyle/>
          <a:p>
            <a:pPr marL="0" indent="0">
              <a:buNone/>
            </a:pPr>
            <a:r>
              <a:rPr lang="en-US" sz="2200" dirty="0"/>
              <a:t>Order by: Sort the rows of the input table into order by one or more columns.</a:t>
            </a:r>
          </a:p>
          <a:p>
            <a:pPr marL="0" indent="0">
              <a:buNone/>
            </a:pPr>
            <a:r>
              <a:rPr lang="en-US" sz="2200" dirty="0"/>
              <a:t>Top: returns the top values after sort. Faster and can sort by expression</a:t>
            </a:r>
          </a:p>
          <a:p>
            <a:pPr marL="0" indent="0">
              <a:buNone/>
            </a:pPr>
            <a:endParaRPr lang="en-US" sz="2200" dirty="0"/>
          </a:p>
          <a:p>
            <a:pPr marL="0" indent="0">
              <a:buNone/>
            </a:pPr>
            <a:r>
              <a:rPr lang="en-US" sz="2200" dirty="0"/>
              <a:t>Syntax: 		</a:t>
            </a:r>
            <a:r>
              <a:rPr lang="en-US" sz="2200" i="1" dirty="0">
                <a:solidFill>
                  <a:srgbClr val="7030A0"/>
                </a:solidFill>
              </a:rPr>
              <a:t>T</a:t>
            </a:r>
            <a:r>
              <a:rPr lang="en-US" sz="2200" i="1" dirty="0"/>
              <a:t> | </a:t>
            </a:r>
            <a:r>
              <a:rPr lang="en-US" sz="2200" i="1" dirty="0">
                <a:solidFill>
                  <a:schemeClr val="accent5"/>
                </a:solidFill>
              </a:rPr>
              <a:t>sort by</a:t>
            </a:r>
            <a:r>
              <a:rPr lang="en-US" sz="2200" i="1" dirty="0"/>
              <a:t> column [</a:t>
            </a:r>
            <a:r>
              <a:rPr lang="en-US" sz="2200" i="1" dirty="0" err="1"/>
              <a:t>asc</a:t>
            </a:r>
            <a:r>
              <a:rPr lang="en-US" sz="2200" i="1" dirty="0"/>
              <a:t> | desc] [nulls first | nulls last]</a:t>
            </a:r>
          </a:p>
          <a:p>
            <a:r>
              <a:rPr lang="en-US" sz="2200" i="1" dirty="0"/>
              <a:t>		T | </a:t>
            </a:r>
            <a:r>
              <a:rPr lang="en-US" sz="2200" i="1" dirty="0">
                <a:solidFill>
                  <a:schemeClr val="accent5"/>
                </a:solidFill>
              </a:rPr>
              <a:t>top</a:t>
            </a:r>
            <a:r>
              <a:rPr lang="en-US" sz="2200" i="1" dirty="0"/>
              <a:t> </a:t>
            </a:r>
            <a:r>
              <a:rPr lang="en-US" sz="2200" i="1" dirty="0" err="1"/>
              <a:t>NumberOfRows</a:t>
            </a:r>
            <a:r>
              <a:rPr lang="en-US" sz="2200" i="1" dirty="0"/>
              <a:t> by Expression [</a:t>
            </a:r>
            <a:r>
              <a:rPr lang="en-US" sz="2200" i="1" dirty="0" err="1"/>
              <a:t>asc</a:t>
            </a:r>
            <a:r>
              <a:rPr lang="en-US" sz="2200" i="1" dirty="0"/>
              <a:t> | desc] [nulls first | nulls last]</a:t>
            </a:r>
          </a:p>
          <a:p>
            <a:pPr marL="0" indent="0">
              <a:buNone/>
            </a:pPr>
            <a:r>
              <a:rPr lang="en-US" sz="2200" dirty="0"/>
              <a:t>Example:	</a:t>
            </a:r>
            <a:r>
              <a:rPr lang="en-US" sz="2200" i="1" dirty="0" err="1">
                <a:solidFill>
                  <a:srgbClr val="7030A0"/>
                </a:solidFill>
              </a:rPr>
              <a:t>SecurityEvent</a:t>
            </a:r>
            <a:r>
              <a:rPr lang="en-US" sz="2200" i="1" dirty="0">
                <a:solidFill>
                  <a:srgbClr val="7030A0"/>
                </a:solidFill>
              </a:rPr>
              <a:t> | </a:t>
            </a:r>
            <a:r>
              <a:rPr lang="en-US" sz="2200" i="1" dirty="0">
                <a:solidFill>
                  <a:schemeClr val="accent5"/>
                </a:solidFill>
              </a:rPr>
              <a:t>order by A</a:t>
            </a:r>
            <a:r>
              <a:rPr lang="en-US" sz="2200" i="1" dirty="0"/>
              <a:t>ccount </a:t>
            </a:r>
            <a:r>
              <a:rPr lang="en-US" sz="2200" i="1" dirty="0" err="1"/>
              <a:t>asc</a:t>
            </a:r>
            <a:r>
              <a:rPr lang="en-US" sz="2200" i="1" dirty="0"/>
              <a:t>, Computer desc</a:t>
            </a:r>
          </a:p>
          <a:p>
            <a:pPr marL="0" indent="0">
              <a:buNone/>
            </a:pPr>
            <a:endParaRPr lang="en-US" sz="2200" i="1" dirty="0"/>
          </a:p>
          <a:p>
            <a:r>
              <a:rPr lang="en-US" sz="2200" dirty="0"/>
              <a:t>Don’t assume order by default</a:t>
            </a:r>
          </a:p>
          <a:p>
            <a:endParaRPr lang="en-US" sz="2200" i="1" dirty="0"/>
          </a:p>
        </p:txBody>
      </p:sp>
    </p:spTree>
    <p:extLst>
      <p:ext uri="{BB962C8B-B14F-4D97-AF65-F5344CB8AC3E}">
        <p14:creationId xmlns:p14="http://schemas.microsoft.com/office/powerpoint/2010/main" val="35906815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C5F0-058D-4F64-AE05-AB80AEB5561C}"/>
              </a:ext>
            </a:extLst>
          </p:cNvPr>
          <p:cNvSpPr>
            <a:spLocks noGrp="1"/>
          </p:cNvSpPr>
          <p:nvPr>
            <p:ph type="title"/>
          </p:nvPr>
        </p:nvSpPr>
        <p:spPr/>
        <p:txBody>
          <a:bodyPr/>
          <a:lstStyle/>
          <a:p>
            <a:r>
              <a:rPr lang="en-US" dirty="0"/>
              <a:t>‘order by’ / ‘top’ exercise</a:t>
            </a:r>
          </a:p>
        </p:txBody>
      </p:sp>
      <p:sp>
        <p:nvSpPr>
          <p:cNvPr id="3" name="Text Placeholder 2">
            <a:extLst>
              <a:ext uri="{FF2B5EF4-FFF2-40B4-BE49-F238E27FC236}">
                <a16:creationId xmlns:a16="http://schemas.microsoft.com/office/drawing/2014/main" id="{F159A5DC-A602-4A94-B70F-15E069330348}"/>
              </a:ext>
            </a:extLst>
          </p:cNvPr>
          <p:cNvSpPr>
            <a:spLocks noGrp="1"/>
          </p:cNvSpPr>
          <p:nvPr>
            <p:ph type="body" sz="quarter" idx="10"/>
          </p:nvPr>
        </p:nvSpPr>
        <p:spPr>
          <a:xfrm>
            <a:off x="802290" y="1459230"/>
            <a:ext cx="11018520" cy="3939540"/>
          </a:xfrm>
          <a:solidFill>
            <a:schemeClr val="tx2">
              <a:lumMod val="75000"/>
            </a:schemeClr>
          </a:solidFill>
        </p:spPr>
        <p:txBody>
          <a:bodyPr/>
          <a:lstStyle/>
          <a:p>
            <a:pPr>
              <a:spcBef>
                <a:spcPts val="0"/>
              </a:spcBef>
            </a:pPr>
            <a:r>
              <a:rPr lang="en-US" dirty="0" err="1">
                <a:solidFill>
                  <a:srgbClr val="000000"/>
                </a:solidFill>
                <a:latin typeface="Consolas" panose="020B0609020204030204" pitchFamily="49" charset="0"/>
              </a:rPr>
              <a:t>SecurityEvent</a:t>
            </a:r>
            <a:endParaRPr lang="en-US" dirty="0">
              <a:solidFill>
                <a:srgbClr val="000000"/>
              </a:solidFill>
              <a:latin typeface="Consolas" panose="020B0609020204030204" pitchFamily="49" charset="0"/>
            </a:endParaRP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where</a:t>
            </a:r>
            <a:r>
              <a:rPr lang="en-US" dirty="0">
                <a:solidFill>
                  <a:srgbClr val="000000"/>
                </a:solidFill>
                <a:latin typeface="Consolas" panose="020B0609020204030204" pitchFamily="49" charset="0"/>
              </a:rPr>
              <a:t> TimeGenerated &gt; ago(</a:t>
            </a:r>
            <a:r>
              <a:rPr lang="en-US" dirty="0">
                <a:solidFill>
                  <a:srgbClr val="09885A"/>
                </a:solidFill>
                <a:latin typeface="Consolas" panose="020B0609020204030204" pitchFamily="49" charset="0"/>
              </a:rPr>
              <a:t>7</a:t>
            </a:r>
            <a:r>
              <a:rPr lang="en-US" dirty="0">
                <a:solidFill>
                  <a:srgbClr val="000000"/>
                </a:solidFill>
                <a:latin typeface="Consolas" panose="020B0609020204030204" pitchFamily="49" charset="0"/>
              </a:rPr>
              <a:t>d)</a:t>
            </a: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order</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TimeGenerated desc </a:t>
            </a: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limit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100</a:t>
            </a:r>
            <a:endParaRPr lang="en-US" dirty="0">
              <a:solidFill>
                <a:srgbClr val="000000"/>
              </a:solidFill>
              <a:latin typeface="Consolas" panose="020B0609020204030204" pitchFamily="49" charset="0"/>
            </a:endParaRPr>
          </a:p>
          <a:p>
            <a:pPr>
              <a:spcBef>
                <a:spcPts val="0"/>
              </a:spcBef>
            </a:pPr>
            <a:br>
              <a:rPr lang="en-US" dirty="0">
                <a:solidFill>
                  <a:srgbClr val="000000"/>
                </a:solidFill>
                <a:latin typeface="Consolas" panose="020B0609020204030204" pitchFamily="49" charset="0"/>
              </a:rPr>
            </a:br>
            <a:r>
              <a:rPr lang="en-US" dirty="0" err="1">
                <a:solidFill>
                  <a:srgbClr val="000000"/>
                </a:solidFill>
                <a:latin typeface="Consolas" panose="020B0609020204030204" pitchFamily="49" charset="0"/>
              </a:rPr>
              <a:t>SecurityEvent</a:t>
            </a:r>
            <a:endParaRPr lang="en-US" dirty="0">
              <a:solidFill>
                <a:srgbClr val="000000"/>
              </a:solidFill>
              <a:latin typeface="Consolas" panose="020B0609020204030204" pitchFamily="49" charset="0"/>
            </a:endParaRPr>
          </a:p>
          <a:p>
            <a:pPr>
              <a:spcBef>
                <a:spcPts val="0"/>
              </a:spcBef>
            </a:pP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top</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100</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by</a:t>
            </a:r>
            <a:r>
              <a:rPr lang="en-US" dirty="0">
                <a:solidFill>
                  <a:srgbClr val="000000"/>
                </a:solidFill>
                <a:latin typeface="Consolas" panose="020B0609020204030204" pitchFamily="49" charset="0"/>
              </a:rPr>
              <a:t> TimeGenerated desc</a:t>
            </a:r>
          </a:p>
          <a:p>
            <a:pPr>
              <a:spcBef>
                <a:spcPts val="0"/>
              </a:spcBef>
            </a:pPr>
            <a:br>
              <a:rPr lang="en-US" sz="2000" dirty="0">
                <a:solidFill>
                  <a:srgbClr val="000000"/>
                </a:solidFill>
                <a:latin typeface="Consolas" panose="020B0609020204030204" pitchFamily="49" charset="0"/>
              </a:rPr>
            </a:br>
            <a:br>
              <a:rPr lang="en-US" sz="2000" dirty="0">
                <a:solidFill>
                  <a:srgbClr val="000000"/>
                </a:solidFill>
                <a:latin typeface="Consolas" panose="020B0609020204030204" pitchFamily="49" charset="0"/>
              </a:rPr>
            </a:br>
            <a:endParaRPr lang="en-US" sz="2000" dirty="0">
              <a:solidFill>
                <a:srgbClr val="000000"/>
              </a:solidFill>
              <a:latin typeface="Consolas" panose="020B0609020204030204" pitchFamily="49" charset="0"/>
            </a:endParaRPr>
          </a:p>
        </p:txBody>
      </p:sp>
      <p:sp>
        <p:nvSpPr>
          <p:cNvPr id="5" name="TextBox 4">
            <a:extLst>
              <a:ext uri="{FF2B5EF4-FFF2-40B4-BE49-F238E27FC236}">
                <a16:creationId xmlns:a16="http://schemas.microsoft.com/office/drawing/2014/main" id="{C7085268-902F-4E0E-B92F-3635FC28D50B}"/>
              </a:ext>
            </a:extLst>
          </p:cNvPr>
          <p:cNvSpPr txBox="1"/>
          <p:nvPr/>
        </p:nvSpPr>
        <p:spPr>
          <a:xfrm>
            <a:off x="8867313" y="6216134"/>
            <a:ext cx="2737597" cy="369332"/>
          </a:xfrm>
          <a:prstGeom prst="rect">
            <a:avLst/>
          </a:prstGeom>
          <a:noFill/>
        </p:spPr>
        <p:txBody>
          <a:bodyPr wrap="square">
            <a:spAutoFit/>
          </a:bodyPr>
          <a:lstStyle/>
          <a:p>
            <a:r>
              <a:rPr lang="en-US" dirty="0"/>
              <a:t>(</a:t>
            </a:r>
            <a:r>
              <a:rPr lang="en-US" dirty="0">
                <a:hlinkClick r:id="rId2"/>
              </a:rPr>
              <a:t>https://aka.ms/lademo</a:t>
            </a:r>
            <a:r>
              <a:rPr lang="en-US" dirty="0"/>
              <a:t>)</a:t>
            </a:r>
          </a:p>
        </p:txBody>
      </p:sp>
    </p:spTree>
    <p:extLst>
      <p:ext uri="{BB962C8B-B14F-4D97-AF65-F5344CB8AC3E}">
        <p14:creationId xmlns:p14="http://schemas.microsoft.com/office/powerpoint/2010/main" val="370432204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solidFill>
                  <a:schemeClr val="tx1"/>
                </a:solidFill>
              </a:rPr>
              <a:t>‘let’ </a:t>
            </a:r>
            <a:r>
              <a:rPr lang="en-US" dirty="0">
                <a:solidFill>
                  <a:schemeClr val="tx1"/>
                </a:solidFill>
              </a:rPr>
              <a:t>statement</a:t>
            </a: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p:txBody>
          <a:bodyPr>
            <a:normAutofit fontScale="25000" lnSpcReduction="20000"/>
          </a:bodyPr>
          <a:lstStyle/>
          <a:p>
            <a:pPr marL="0" indent="0">
              <a:buNone/>
            </a:pPr>
            <a:r>
              <a:rPr lang="en-US" sz="9600" dirty="0">
                <a:solidFill>
                  <a:schemeClr val="tx1"/>
                </a:solidFill>
              </a:rPr>
              <a:t>Let statements bind names to expressions. </a:t>
            </a:r>
          </a:p>
          <a:p>
            <a:pPr marL="0" indent="0">
              <a:buNone/>
            </a:pPr>
            <a:endParaRPr lang="en-US" sz="9600" dirty="0">
              <a:solidFill>
                <a:schemeClr val="tx1"/>
              </a:solidFill>
            </a:endParaRPr>
          </a:p>
          <a:p>
            <a:r>
              <a:rPr lang="en-US" sz="9600" dirty="0">
                <a:solidFill>
                  <a:schemeClr val="tx1"/>
                </a:solidFill>
              </a:rPr>
              <a:t>declare global ‘variable’ or reuse of ‘variables’.</a:t>
            </a:r>
          </a:p>
          <a:p>
            <a:r>
              <a:rPr lang="en-US" sz="9600" dirty="0">
                <a:solidFill>
                  <a:schemeClr val="tx1"/>
                </a:solidFill>
              </a:rPr>
              <a:t>Reuse of query runs</a:t>
            </a:r>
          </a:p>
          <a:p>
            <a:r>
              <a:rPr lang="en-US" sz="9600" dirty="0">
                <a:solidFill>
                  <a:schemeClr val="tx1"/>
                </a:solidFill>
              </a:rPr>
              <a:t>Declare functions</a:t>
            </a:r>
          </a:p>
          <a:p>
            <a:r>
              <a:rPr lang="en-US" sz="9600" dirty="0">
                <a:solidFill>
                  <a:schemeClr val="tx1"/>
                </a:solidFill>
              </a:rPr>
              <a:t>Declare dynamic table</a:t>
            </a:r>
          </a:p>
          <a:p>
            <a:pPr marL="0" indent="0">
              <a:buNone/>
            </a:pPr>
            <a:endParaRPr lang="en-US" sz="1800" dirty="0">
              <a:solidFill>
                <a:schemeClr val="tx1"/>
              </a:solidFill>
              <a:latin typeface="Consolas" panose="020B0609020204030204" pitchFamily="49" charset="0"/>
            </a:endParaRPr>
          </a:p>
          <a:p>
            <a:pPr marL="0" indent="0">
              <a:buNone/>
            </a:pPr>
            <a:endParaRPr lang="en-US" sz="2400" i="1" dirty="0">
              <a:solidFill>
                <a:schemeClr val="tx1"/>
              </a:solidFill>
            </a:endParaRPr>
          </a:p>
        </p:txBody>
      </p:sp>
    </p:spTree>
    <p:extLst>
      <p:ext uri="{BB962C8B-B14F-4D97-AF65-F5344CB8AC3E}">
        <p14:creationId xmlns:p14="http://schemas.microsoft.com/office/powerpoint/2010/main" val="41512611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916A-5B8E-4B8B-9EC8-900298FA73A7}"/>
              </a:ext>
            </a:extLst>
          </p:cNvPr>
          <p:cNvSpPr>
            <a:spLocks noGrp="1"/>
          </p:cNvSpPr>
          <p:nvPr>
            <p:ph type="title"/>
          </p:nvPr>
        </p:nvSpPr>
        <p:spPr/>
        <p:txBody>
          <a:bodyPr/>
          <a:lstStyle/>
          <a:p>
            <a:r>
              <a:rPr lang="en-US" dirty="0">
                <a:solidFill>
                  <a:schemeClr val="tx1"/>
                </a:solidFill>
              </a:rPr>
              <a:t>‘let’ exercise</a:t>
            </a:r>
          </a:p>
        </p:txBody>
      </p:sp>
      <p:sp>
        <p:nvSpPr>
          <p:cNvPr id="3" name="Text Placeholder 2">
            <a:extLst>
              <a:ext uri="{FF2B5EF4-FFF2-40B4-BE49-F238E27FC236}">
                <a16:creationId xmlns:a16="http://schemas.microsoft.com/office/drawing/2014/main" id="{5C035F03-45AC-4493-A554-1080F85D1233}"/>
              </a:ext>
            </a:extLst>
          </p:cNvPr>
          <p:cNvSpPr>
            <a:spLocks noGrp="1"/>
          </p:cNvSpPr>
          <p:nvPr>
            <p:ph type="body" sz="quarter" idx="10"/>
          </p:nvPr>
        </p:nvSpPr>
        <p:spPr>
          <a:xfrm>
            <a:off x="708891" y="2274838"/>
            <a:ext cx="11018520" cy="2308324"/>
          </a:xfrm>
          <a:solidFill>
            <a:schemeClr val="tx2">
              <a:lumMod val="75000"/>
            </a:schemeClr>
          </a:solidFill>
        </p:spPr>
        <p:txBody>
          <a:bodyPr>
            <a:normAutofit fontScale="77500" lnSpcReduction="20000"/>
          </a:bodyPr>
          <a:lstStyle/>
          <a:p>
            <a:pPr marL="0" indent="0">
              <a:buNone/>
            </a:pPr>
            <a:r>
              <a:rPr lang="en-US" sz="3300" dirty="0">
                <a:solidFill>
                  <a:srgbClr val="000000"/>
                </a:solidFill>
                <a:latin typeface="Consolas" panose="020B0609020204030204" pitchFamily="49" charset="0"/>
              </a:rPr>
              <a:t>let </a:t>
            </a:r>
            <a:r>
              <a:rPr lang="en-US" sz="3300" dirty="0" err="1">
                <a:solidFill>
                  <a:srgbClr val="000000"/>
                </a:solidFill>
                <a:latin typeface="Consolas" panose="020B0609020204030204" pitchFamily="49" charset="0"/>
              </a:rPr>
              <a:t>timeOffset</a:t>
            </a:r>
            <a:r>
              <a:rPr lang="en-US" sz="3300" dirty="0">
                <a:solidFill>
                  <a:srgbClr val="000000"/>
                </a:solidFill>
                <a:latin typeface="Consolas" panose="020B0609020204030204" pitchFamily="49" charset="0"/>
              </a:rPr>
              <a:t> = </a:t>
            </a:r>
            <a:r>
              <a:rPr lang="en-US" sz="3300" dirty="0">
                <a:solidFill>
                  <a:srgbClr val="09885A"/>
                </a:solidFill>
                <a:latin typeface="Consolas" panose="020B0609020204030204" pitchFamily="49" charset="0"/>
              </a:rPr>
              <a:t>7</a:t>
            </a:r>
            <a:r>
              <a:rPr lang="en-US" sz="3300" dirty="0">
                <a:solidFill>
                  <a:srgbClr val="000000"/>
                </a:solidFill>
                <a:latin typeface="Consolas" panose="020B0609020204030204" pitchFamily="49" charset="0"/>
              </a:rPr>
              <a:t>d;</a:t>
            </a:r>
          </a:p>
          <a:p>
            <a:pPr marL="0" indent="0">
              <a:buNone/>
            </a:pPr>
            <a:r>
              <a:rPr lang="en-US" sz="3300" dirty="0">
                <a:solidFill>
                  <a:srgbClr val="000000"/>
                </a:solidFill>
                <a:latin typeface="Consolas" panose="020B0609020204030204" pitchFamily="49" charset="0"/>
              </a:rPr>
              <a:t>let </a:t>
            </a:r>
            <a:r>
              <a:rPr lang="en-US" sz="3300" dirty="0" err="1">
                <a:solidFill>
                  <a:srgbClr val="000000"/>
                </a:solidFill>
                <a:latin typeface="Consolas" panose="020B0609020204030204" pitchFamily="49" charset="0"/>
              </a:rPr>
              <a:t>discardEventId</a:t>
            </a:r>
            <a:r>
              <a:rPr lang="en-US" sz="3300" dirty="0">
                <a:solidFill>
                  <a:srgbClr val="000000"/>
                </a:solidFill>
                <a:latin typeface="Consolas" panose="020B0609020204030204" pitchFamily="49" charset="0"/>
              </a:rPr>
              <a:t> = </a:t>
            </a:r>
            <a:r>
              <a:rPr lang="en-US" sz="3300" dirty="0">
                <a:solidFill>
                  <a:srgbClr val="09885A"/>
                </a:solidFill>
                <a:latin typeface="Consolas" panose="020B0609020204030204" pitchFamily="49" charset="0"/>
              </a:rPr>
              <a:t>4688</a:t>
            </a:r>
            <a:r>
              <a:rPr lang="en-US" sz="3300" dirty="0">
                <a:solidFill>
                  <a:srgbClr val="000000"/>
                </a:solidFill>
                <a:latin typeface="Consolas" panose="020B0609020204030204" pitchFamily="49" charset="0"/>
              </a:rPr>
              <a:t>;</a:t>
            </a:r>
          </a:p>
          <a:p>
            <a:pPr marL="0" indent="0">
              <a:buNone/>
            </a:pPr>
            <a:r>
              <a:rPr lang="en-US" sz="3300" dirty="0" err="1">
                <a:solidFill>
                  <a:srgbClr val="000000"/>
                </a:solidFill>
                <a:latin typeface="Consolas" panose="020B0609020204030204" pitchFamily="49" charset="0"/>
              </a:rPr>
              <a:t>SecurityEvent</a:t>
            </a:r>
            <a:endParaRPr lang="en-US" sz="3300" dirty="0">
              <a:solidFill>
                <a:srgbClr val="000000"/>
              </a:solidFill>
              <a:latin typeface="Consolas" panose="020B0609020204030204" pitchFamily="49" charset="0"/>
            </a:endParaRPr>
          </a:p>
          <a:p>
            <a:pPr marL="0" indent="0">
              <a:buNone/>
            </a:pPr>
            <a:r>
              <a:rPr lang="en-US" sz="3300" dirty="0">
                <a:solidFill>
                  <a:srgbClr val="000000"/>
                </a:solidFill>
                <a:latin typeface="Consolas" panose="020B0609020204030204" pitchFamily="49" charset="0"/>
              </a:rPr>
              <a:t>| </a:t>
            </a:r>
            <a:r>
              <a:rPr lang="en-US" sz="3300" dirty="0">
                <a:solidFill>
                  <a:srgbClr val="0000FF"/>
                </a:solidFill>
                <a:latin typeface="Consolas" panose="020B0609020204030204" pitchFamily="49" charset="0"/>
              </a:rPr>
              <a:t>where</a:t>
            </a:r>
            <a:r>
              <a:rPr lang="en-US" sz="3300" dirty="0">
                <a:solidFill>
                  <a:srgbClr val="000000"/>
                </a:solidFill>
                <a:latin typeface="Consolas" panose="020B0609020204030204" pitchFamily="49" charset="0"/>
              </a:rPr>
              <a:t> TimeGenerated &gt; ago(</a:t>
            </a:r>
            <a:r>
              <a:rPr lang="en-US" sz="3300" dirty="0" err="1">
                <a:solidFill>
                  <a:srgbClr val="000000"/>
                </a:solidFill>
                <a:latin typeface="Consolas" panose="020B0609020204030204" pitchFamily="49" charset="0"/>
              </a:rPr>
              <a:t>timeOffset</a:t>
            </a:r>
            <a:r>
              <a:rPr lang="en-US" sz="3300" dirty="0">
                <a:solidFill>
                  <a:srgbClr val="000000"/>
                </a:solidFill>
                <a:latin typeface="Consolas" panose="020B0609020204030204" pitchFamily="49" charset="0"/>
              </a:rPr>
              <a:t>*</a:t>
            </a:r>
            <a:r>
              <a:rPr lang="en-US" sz="3300" dirty="0">
                <a:solidFill>
                  <a:srgbClr val="09885A"/>
                </a:solidFill>
                <a:latin typeface="Consolas" panose="020B0609020204030204" pitchFamily="49" charset="0"/>
              </a:rPr>
              <a:t>2</a:t>
            </a:r>
            <a:r>
              <a:rPr lang="en-US" sz="3300" dirty="0">
                <a:solidFill>
                  <a:srgbClr val="000000"/>
                </a:solidFill>
                <a:latin typeface="Consolas" panose="020B0609020204030204" pitchFamily="49" charset="0"/>
              </a:rPr>
              <a:t>) </a:t>
            </a:r>
            <a:r>
              <a:rPr lang="en-US" sz="3300" dirty="0">
                <a:solidFill>
                  <a:srgbClr val="0000FF"/>
                </a:solidFill>
                <a:latin typeface="Consolas" panose="020B0609020204030204" pitchFamily="49" charset="0"/>
              </a:rPr>
              <a:t>and</a:t>
            </a:r>
            <a:r>
              <a:rPr lang="en-US" sz="3300" dirty="0">
                <a:solidFill>
                  <a:srgbClr val="000000"/>
                </a:solidFill>
                <a:latin typeface="Consolas" panose="020B0609020204030204" pitchFamily="49" charset="0"/>
              </a:rPr>
              <a:t> TimeGenerated &lt; ago(</a:t>
            </a:r>
            <a:r>
              <a:rPr lang="en-US" sz="3300" dirty="0" err="1">
                <a:solidFill>
                  <a:srgbClr val="000000"/>
                </a:solidFill>
                <a:latin typeface="Consolas" panose="020B0609020204030204" pitchFamily="49" charset="0"/>
              </a:rPr>
              <a:t>timeOffset</a:t>
            </a:r>
            <a:r>
              <a:rPr lang="en-US" sz="3300" dirty="0">
                <a:solidFill>
                  <a:srgbClr val="000000"/>
                </a:solidFill>
                <a:latin typeface="Consolas" panose="020B0609020204030204" pitchFamily="49" charset="0"/>
              </a:rPr>
              <a:t>)</a:t>
            </a:r>
          </a:p>
          <a:p>
            <a:pPr marL="0" indent="0">
              <a:buNone/>
            </a:pPr>
            <a:r>
              <a:rPr lang="en-US" sz="3300" dirty="0">
                <a:solidFill>
                  <a:srgbClr val="000000"/>
                </a:solidFill>
                <a:latin typeface="Consolas" panose="020B0609020204030204" pitchFamily="49" charset="0"/>
              </a:rPr>
              <a:t>| </a:t>
            </a:r>
            <a:r>
              <a:rPr lang="en-US" sz="3300" dirty="0">
                <a:solidFill>
                  <a:srgbClr val="0000FF"/>
                </a:solidFill>
                <a:latin typeface="Consolas" panose="020B0609020204030204" pitchFamily="49" charset="0"/>
              </a:rPr>
              <a:t>where</a:t>
            </a:r>
            <a:r>
              <a:rPr lang="en-US" sz="3300" dirty="0">
                <a:solidFill>
                  <a:srgbClr val="000000"/>
                </a:solidFill>
                <a:latin typeface="Consolas" panose="020B0609020204030204" pitchFamily="49" charset="0"/>
              </a:rPr>
              <a:t> EventID != </a:t>
            </a:r>
            <a:r>
              <a:rPr lang="en-US" sz="3300" dirty="0" err="1">
                <a:solidFill>
                  <a:srgbClr val="000000"/>
                </a:solidFill>
                <a:latin typeface="Consolas" panose="020B0609020204030204" pitchFamily="49" charset="0"/>
              </a:rPr>
              <a:t>discardEventId</a:t>
            </a:r>
            <a:endParaRPr lang="en-US" sz="3300" dirty="0">
              <a:solidFill>
                <a:srgbClr val="000000"/>
              </a:solidFill>
              <a:latin typeface="Consolas" panose="020B0609020204030204" pitchFamily="49" charset="0"/>
            </a:endParaRPr>
          </a:p>
          <a:p>
            <a:endParaRPr lang="en-US" dirty="0"/>
          </a:p>
        </p:txBody>
      </p:sp>
    </p:spTree>
    <p:extLst>
      <p:ext uri="{BB962C8B-B14F-4D97-AF65-F5344CB8AC3E}">
        <p14:creationId xmlns:p14="http://schemas.microsoft.com/office/powerpoint/2010/main" val="7318850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solidFill>
                  <a:schemeClr val="tx1"/>
                </a:solidFill>
              </a:rPr>
              <a:t>‘union’ </a:t>
            </a:r>
            <a:r>
              <a:rPr lang="en-US" dirty="0">
                <a:solidFill>
                  <a:schemeClr val="tx1"/>
                </a:solidFill>
              </a:rPr>
              <a:t>operator</a:t>
            </a: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a:xfrm>
            <a:off x="586740" y="1690688"/>
            <a:ext cx="11018520" cy="2308324"/>
          </a:xfrm>
        </p:spPr>
        <p:txBody>
          <a:bodyPr>
            <a:normAutofit fontScale="25000" lnSpcReduction="20000"/>
          </a:bodyPr>
          <a:lstStyle/>
          <a:p>
            <a:pPr marL="0" indent="0">
              <a:buNone/>
            </a:pPr>
            <a:r>
              <a:rPr lang="en-US" sz="9600" dirty="0">
                <a:solidFill>
                  <a:schemeClr val="tx1"/>
                </a:solidFill>
              </a:rPr>
              <a:t>Takes two or more tables and returns the rows of all of them.</a:t>
            </a:r>
          </a:p>
          <a:p>
            <a:pPr marL="0" indent="0">
              <a:buNone/>
            </a:pPr>
            <a:endParaRPr lang="en-US" sz="9600" dirty="0">
              <a:solidFill>
                <a:schemeClr val="tx1"/>
              </a:solidFill>
            </a:endParaRPr>
          </a:p>
          <a:p>
            <a:pPr marL="0" indent="0">
              <a:buNone/>
            </a:pPr>
            <a:r>
              <a:rPr lang="en-US" sz="9600" dirty="0">
                <a:solidFill>
                  <a:schemeClr val="tx1"/>
                </a:solidFill>
              </a:rPr>
              <a:t>Example:</a:t>
            </a:r>
          </a:p>
          <a:p>
            <a:pPr marL="0" indent="0">
              <a:buNone/>
            </a:pPr>
            <a:r>
              <a:rPr lang="en-US" sz="9600" i="1" dirty="0" err="1">
                <a:solidFill>
                  <a:schemeClr val="tx1"/>
                </a:solidFill>
              </a:rPr>
              <a:t>SecurityEvent</a:t>
            </a:r>
            <a:r>
              <a:rPr lang="en-US" sz="9600" i="1" dirty="0">
                <a:solidFill>
                  <a:schemeClr val="tx1"/>
                </a:solidFill>
              </a:rPr>
              <a:t>| union (</a:t>
            </a:r>
            <a:r>
              <a:rPr lang="en-US" sz="9600" i="1" dirty="0" err="1">
                <a:solidFill>
                  <a:schemeClr val="tx1"/>
                </a:solidFill>
              </a:rPr>
              <a:t>SecurityAlert</a:t>
            </a:r>
            <a:r>
              <a:rPr lang="en-US" sz="9600" i="1" dirty="0">
                <a:solidFill>
                  <a:schemeClr val="tx1"/>
                </a:solidFill>
              </a:rPr>
              <a:t> | where </a:t>
            </a:r>
            <a:r>
              <a:rPr lang="en-US" sz="9600" i="1" dirty="0" err="1">
                <a:solidFill>
                  <a:schemeClr val="tx1"/>
                </a:solidFill>
              </a:rPr>
              <a:t>AlertSeverity</a:t>
            </a:r>
            <a:r>
              <a:rPr lang="en-US" sz="9600" i="1" dirty="0">
                <a:solidFill>
                  <a:schemeClr val="tx1"/>
                </a:solidFill>
              </a:rPr>
              <a:t> == "high")</a:t>
            </a:r>
          </a:p>
          <a:p>
            <a:pPr marL="0" indent="0">
              <a:buNone/>
            </a:pPr>
            <a:endParaRPr lang="en-US" sz="9600" i="1" dirty="0">
              <a:solidFill>
                <a:schemeClr val="tx1"/>
              </a:solidFill>
            </a:endParaRPr>
          </a:p>
          <a:p>
            <a:pPr marL="0" indent="0">
              <a:buNone/>
            </a:pPr>
            <a:endParaRPr lang="en-US" sz="9600" i="1" dirty="0">
              <a:solidFill>
                <a:schemeClr val="tx1"/>
              </a:solidFill>
            </a:endParaRPr>
          </a:p>
          <a:p>
            <a:r>
              <a:rPr lang="en-US" sz="9600" dirty="0">
                <a:solidFill>
                  <a:schemeClr val="tx1"/>
                </a:solidFill>
              </a:rPr>
              <a:t>kind=inner(common columns), outer (all columns- default)</a:t>
            </a:r>
          </a:p>
          <a:p>
            <a:r>
              <a:rPr lang="en-US" sz="9600" dirty="0">
                <a:solidFill>
                  <a:schemeClr val="tx1"/>
                </a:solidFill>
              </a:rPr>
              <a:t>Supports wildcard to union multiple tables (union Security*)</a:t>
            </a:r>
          </a:p>
          <a:p>
            <a:r>
              <a:rPr lang="en-US" sz="9600" dirty="0">
                <a:solidFill>
                  <a:schemeClr val="tx1"/>
                </a:solidFill>
              </a:rPr>
              <a:t>Can union between tables from different clusters (or workspaces)</a:t>
            </a:r>
          </a:p>
          <a:p>
            <a:pPr marL="0" indent="0">
              <a:buNone/>
            </a:pPr>
            <a:endParaRPr lang="en-US" sz="2200" i="1" dirty="0">
              <a:solidFill>
                <a:schemeClr val="tx1"/>
              </a:solidFill>
            </a:endParaRPr>
          </a:p>
          <a:p>
            <a:pPr marL="0" indent="0">
              <a:buNone/>
            </a:pPr>
            <a:endParaRPr lang="en-US" sz="2200" i="1" dirty="0">
              <a:solidFill>
                <a:schemeClr val="tx1"/>
              </a:solidFill>
            </a:endParaRPr>
          </a:p>
        </p:txBody>
      </p:sp>
    </p:spTree>
    <p:extLst>
      <p:ext uri="{BB962C8B-B14F-4D97-AF65-F5344CB8AC3E}">
        <p14:creationId xmlns:p14="http://schemas.microsoft.com/office/powerpoint/2010/main" val="325618552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C5F0-058D-4F64-AE05-AB80AEB5561C}"/>
              </a:ext>
            </a:extLst>
          </p:cNvPr>
          <p:cNvSpPr>
            <a:spLocks noGrp="1"/>
          </p:cNvSpPr>
          <p:nvPr>
            <p:ph type="title"/>
          </p:nvPr>
        </p:nvSpPr>
        <p:spPr/>
        <p:txBody>
          <a:bodyPr/>
          <a:lstStyle/>
          <a:p>
            <a:r>
              <a:rPr lang="en-US" dirty="0">
                <a:solidFill>
                  <a:schemeClr val="tx1"/>
                </a:solidFill>
              </a:rPr>
              <a:t>‘union’ exercise</a:t>
            </a:r>
          </a:p>
        </p:txBody>
      </p:sp>
      <p:sp>
        <p:nvSpPr>
          <p:cNvPr id="3" name="Text Placeholder 2">
            <a:extLst>
              <a:ext uri="{FF2B5EF4-FFF2-40B4-BE49-F238E27FC236}">
                <a16:creationId xmlns:a16="http://schemas.microsoft.com/office/drawing/2014/main" id="{F159A5DC-A602-4A94-B70F-15E069330348}"/>
              </a:ext>
            </a:extLst>
          </p:cNvPr>
          <p:cNvSpPr>
            <a:spLocks noGrp="1"/>
          </p:cNvSpPr>
          <p:nvPr>
            <p:ph type="body" sz="quarter" idx="10"/>
          </p:nvPr>
        </p:nvSpPr>
        <p:spPr>
          <a:xfrm>
            <a:off x="586740" y="2324386"/>
            <a:ext cx="11018520" cy="1975926"/>
          </a:xfrm>
          <a:solidFill>
            <a:schemeClr val="tx2">
              <a:lumMod val="75000"/>
            </a:schemeClr>
          </a:solidFill>
        </p:spPr>
        <p:txBody>
          <a:bodyPr/>
          <a:lstStyle/>
          <a:p>
            <a:pPr>
              <a:spcBef>
                <a:spcPts val="0"/>
              </a:spcBef>
            </a:pPr>
            <a:r>
              <a:rPr lang="en-US" sz="3200" dirty="0" err="1">
                <a:solidFill>
                  <a:srgbClr val="000000"/>
                </a:solidFill>
                <a:latin typeface="Consolas" panose="020B0609020204030204" pitchFamily="49" charset="0"/>
              </a:rPr>
              <a:t>SecurityEvent</a:t>
            </a:r>
            <a:endParaRPr lang="en-US" sz="3200" dirty="0">
              <a:solidFill>
                <a:srgbClr val="000000"/>
              </a:solidFill>
              <a:latin typeface="Consolas" panose="020B0609020204030204" pitchFamily="49" charset="0"/>
            </a:endParaRP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union</a:t>
            </a:r>
            <a:r>
              <a:rPr lang="en-US" sz="3200" dirty="0">
                <a:solidFill>
                  <a:srgbClr val="000000"/>
                </a:solidFill>
                <a:latin typeface="Consolas" panose="020B0609020204030204" pitchFamily="49" charset="0"/>
              </a:rPr>
              <a:t> Heartbeat </a:t>
            </a:r>
          </a:p>
          <a:p>
            <a:pPr>
              <a:spcBef>
                <a:spcPts val="0"/>
              </a:spcBef>
            </a:pP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summarize</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count</a:t>
            </a:r>
            <a:r>
              <a:rPr lang="en-US" sz="3200" dirty="0">
                <a:solidFill>
                  <a:srgbClr val="000000"/>
                </a:solidFill>
                <a:latin typeface="Consolas" panose="020B0609020204030204" pitchFamily="49" charset="0"/>
              </a:rPr>
              <a:t>() </a:t>
            </a:r>
            <a:r>
              <a:rPr lang="en-US" sz="3200" dirty="0">
                <a:solidFill>
                  <a:srgbClr val="0000FF"/>
                </a:solidFill>
                <a:latin typeface="Consolas" panose="020B0609020204030204" pitchFamily="49" charset="0"/>
              </a:rPr>
              <a:t>by</a:t>
            </a:r>
            <a:r>
              <a:rPr lang="en-US" sz="3200" dirty="0">
                <a:solidFill>
                  <a:srgbClr val="000000"/>
                </a:solidFill>
                <a:latin typeface="Consolas" panose="020B0609020204030204" pitchFamily="49" charset="0"/>
              </a:rPr>
              <a:t> Computer</a:t>
            </a:r>
          </a:p>
          <a:p>
            <a:pPr>
              <a:spcBef>
                <a:spcPts val="0"/>
              </a:spcBef>
            </a:pPr>
            <a:br>
              <a:rPr lang="en-US" sz="2000" dirty="0">
                <a:solidFill>
                  <a:srgbClr val="000000"/>
                </a:solidFill>
                <a:latin typeface="Consolas" panose="020B0609020204030204" pitchFamily="49" charset="0"/>
              </a:rPr>
            </a:br>
            <a:endParaRPr lang="en-US" sz="2000" dirty="0">
              <a:solidFill>
                <a:srgbClr val="000000"/>
              </a:solidFill>
              <a:latin typeface="Consolas" panose="020B0609020204030204" pitchFamily="49" charset="0"/>
            </a:endParaRPr>
          </a:p>
        </p:txBody>
      </p:sp>
      <p:sp>
        <p:nvSpPr>
          <p:cNvPr id="5" name="TextBox 4">
            <a:extLst>
              <a:ext uri="{FF2B5EF4-FFF2-40B4-BE49-F238E27FC236}">
                <a16:creationId xmlns:a16="http://schemas.microsoft.com/office/drawing/2014/main" id="{826AC3A0-4710-4E26-ABC8-A53E728DD847}"/>
              </a:ext>
            </a:extLst>
          </p:cNvPr>
          <p:cNvSpPr txBox="1"/>
          <p:nvPr/>
        </p:nvSpPr>
        <p:spPr>
          <a:xfrm>
            <a:off x="8867313" y="6216134"/>
            <a:ext cx="2737597" cy="369332"/>
          </a:xfrm>
          <a:prstGeom prst="rect">
            <a:avLst/>
          </a:prstGeom>
          <a:noFill/>
        </p:spPr>
        <p:txBody>
          <a:bodyPr wrap="square">
            <a:spAutoFit/>
          </a:bodyPr>
          <a:lstStyle/>
          <a:p>
            <a:r>
              <a:rPr lang="en-US" dirty="0"/>
              <a:t>(</a:t>
            </a:r>
            <a:r>
              <a:rPr lang="en-US" dirty="0">
                <a:hlinkClick r:id="rId3"/>
              </a:rPr>
              <a:t>https://aka.ms/lademo</a:t>
            </a:r>
            <a:r>
              <a:rPr lang="en-US" dirty="0"/>
              <a:t>)</a:t>
            </a:r>
          </a:p>
        </p:txBody>
      </p:sp>
    </p:spTree>
    <p:extLst>
      <p:ext uri="{BB962C8B-B14F-4D97-AF65-F5344CB8AC3E}">
        <p14:creationId xmlns:p14="http://schemas.microsoft.com/office/powerpoint/2010/main" val="140911984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33AB-1A96-45B8-8156-4C06B13681A8}"/>
              </a:ext>
            </a:extLst>
          </p:cNvPr>
          <p:cNvSpPr>
            <a:spLocks noGrp="1"/>
          </p:cNvSpPr>
          <p:nvPr>
            <p:ph type="title"/>
          </p:nvPr>
        </p:nvSpPr>
        <p:spPr>
          <a:xfrm>
            <a:off x="4709205" y="3296134"/>
            <a:ext cx="2773589" cy="498598"/>
          </a:xfrm>
        </p:spPr>
        <p:txBody>
          <a:bodyPr/>
          <a:lstStyle/>
          <a:p>
            <a:pPr algn="ctr"/>
            <a:r>
              <a:rPr lang="en-US" dirty="0"/>
              <a:t>Lab 4</a:t>
            </a:r>
          </a:p>
        </p:txBody>
      </p:sp>
    </p:spTree>
    <p:extLst>
      <p:ext uri="{BB962C8B-B14F-4D97-AF65-F5344CB8AC3E}">
        <p14:creationId xmlns:p14="http://schemas.microsoft.com/office/powerpoint/2010/main" val="120102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AD5DC3-078A-4DFA-9D69-3CCB608181C2}"/>
              </a:ext>
            </a:extLst>
          </p:cNvPr>
          <p:cNvSpPr>
            <a:spLocks noGrp="1"/>
          </p:cNvSpPr>
          <p:nvPr>
            <p:ph type="body" sz="quarter" idx="10"/>
          </p:nvPr>
        </p:nvSpPr>
        <p:spPr/>
        <p:txBody>
          <a:bodyPr/>
          <a:lstStyle/>
          <a:p>
            <a:pPr marL="0" indent="0">
              <a:buNone/>
            </a:pPr>
            <a:r>
              <a:rPr lang="en-US" dirty="0"/>
              <a:t>What is KQL?</a:t>
            </a:r>
          </a:p>
        </p:txBody>
      </p:sp>
      <p:sp>
        <p:nvSpPr>
          <p:cNvPr id="3" name="Text Placeholder 2">
            <a:extLst>
              <a:ext uri="{FF2B5EF4-FFF2-40B4-BE49-F238E27FC236}">
                <a16:creationId xmlns:a16="http://schemas.microsoft.com/office/drawing/2014/main" id="{34C0039C-4664-4492-BF60-8A1A76007A34}"/>
              </a:ext>
            </a:extLst>
          </p:cNvPr>
          <p:cNvSpPr>
            <a:spLocks noGrp="1"/>
          </p:cNvSpPr>
          <p:nvPr>
            <p:ph type="body" sz="quarter" idx="11"/>
          </p:nvPr>
        </p:nvSpPr>
        <p:spPr>
          <a:xfrm>
            <a:off x="493346" y="1422419"/>
            <a:ext cx="11205310" cy="5745675"/>
          </a:xfrm>
        </p:spPr>
        <p:txBody>
          <a:bodyPr/>
          <a:lstStyle/>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What does the acronym KQL stand for?</a:t>
            </a:r>
          </a:p>
          <a:p>
            <a:pPr marL="1135925" lvl="1" indent="-342900"/>
            <a:r>
              <a:rPr lang="en-US" sz="3200" dirty="0">
                <a:latin typeface="Arial" panose="020B0604020202020204" pitchFamily="34" charset="0"/>
                <a:cs typeface="Arial" panose="020B0604020202020204" pitchFamily="34" charset="0"/>
              </a:rPr>
              <a:t>Kusto Query Language</a:t>
            </a:r>
          </a:p>
          <a:p>
            <a:pPr marL="1592904" lvl="2" indent="-342900"/>
            <a:r>
              <a:rPr lang="en-US" sz="2800" dirty="0">
                <a:solidFill>
                  <a:schemeClr val="tx2"/>
                </a:solidFill>
                <a:latin typeface="Arial" panose="020B0604020202020204" pitchFamily="34" charset="0"/>
                <a:cs typeface="Arial" panose="020B0604020202020204" pitchFamily="34" charset="0"/>
              </a:rPr>
              <a:t>Built for Performance</a:t>
            </a:r>
            <a:endParaRPr lang="en-US" sz="2800" dirty="0">
              <a:latin typeface="Arial" panose="020B0604020202020204" pitchFamily="34" charset="0"/>
              <a:cs typeface="Arial" panose="020B0604020202020204" pitchFamily="34" charset="0"/>
            </a:endParaRPr>
          </a:p>
          <a:p>
            <a:pPr marL="1592904" lvl="2" indent="-342900"/>
            <a:r>
              <a:rPr lang="en-US" sz="2800" dirty="0">
                <a:latin typeface="Arial" panose="020B0604020202020204" pitchFamily="34" charset="0"/>
                <a:cs typeface="Arial" panose="020B0604020202020204" pitchFamily="34" charset="0"/>
              </a:rPr>
              <a:t>Read-only </a:t>
            </a:r>
            <a:r>
              <a:rPr lang="en-US" sz="1400" dirty="0">
                <a:solidFill>
                  <a:schemeClr val="bg2">
                    <a:lumMod val="50000"/>
                  </a:schemeClr>
                </a:solidFill>
                <a:latin typeface="Arial" panose="020B0604020202020204" pitchFamily="34" charset="0"/>
                <a:cs typeface="Arial" panose="020B0604020202020204" pitchFamily="34" charset="0"/>
              </a:rPr>
              <a:t>(whew!)</a:t>
            </a:r>
          </a:p>
          <a:p>
            <a:pPr marL="342900" indent="-342900">
              <a:buFont typeface="Arial" panose="020B0604020202020204" pitchFamily="34" charset="0"/>
              <a:buChar char="•"/>
            </a:pPr>
            <a:r>
              <a:rPr lang="en-US" sz="3200" dirty="0">
                <a:latin typeface="Arial" panose="020B0604020202020204" pitchFamily="34" charset="0"/>
                <a:cs typeface="Arial" panose="020B0604020202020204" pitchFamily="34" charset="0"/>
              </a:rPr>
              <a:t>Importance: </a:t>
            </a:r>
          </a:p>
          <a:p>
            <a:pPr marL="1135925" lvl="1" indent="-342900"/>
            <a:r>
              <a:rPr lang="en-US" sz="3200" dirty="0">
                <a:latin typeface="Arial" panose="020B0604020202020204" pitchFamily="34" charset="0"/>
                <a:cs typeface="Arial" panose="020B0604020202020204" pitchFamily="34" charset="0"/>
              </a:rPr>
              <a:t>Log Analytics</a:t>
            </a:r>
          </a:p>
          <a:p>
            <a:pPr marL="1135925" lvl="1" indent="-342900"/>
            <a:r>
              <a:rPr lang="en-US" sz="3200" dirty="0">
                <a:latin typeface="Arial" panose="020B0604020202020204" pitchFamily="34" charset="0"/>
                <a:cs typeface="Arial" panose="020B0604020202020204" pitchFamily="34" charset="0"/>
              </a:rPr>
              <a:t>Azure Monitor</a:t>
            </a:r>
          </a:p>
          <a:p>
            <a:pPr marL="1135925" lvl="1" indent="-342900"/>
            <a:r>
              <a:rPr lang="en-US" sz="3200" dirty="0">
                <a:latin typeface="Arial" panose="020B0604020202020204" pitchFamily="34" charset="0"/>
                <a:cs typeface="Arial" panose="020B0604020202020204" pitchFamily="34" charset="0"/>
              </a:rPr>
              <a:t>Azure Security services</a:t>
            </a:r>
          </a:p>
          <a:p>
            <a:pPr marL="1135925" lvl="1" indent="-342900"/>
            <a:r>
              <a:rPr lang="en-US" sz="3200" dirty="0">
                <a:latin typeface="Arial" panose="020B0604020202020204" pitchFamily="34" charset="0"/>
                <a:cs typeface="Arial" panose="020B0604020202020204" pitchFamily="34" charset="0"/>
              </a:rPr>
              <a:t>Across all of Azure</a:t>
            </a:r>
          </a:p>
          <a:p>
            <a:pPr marL="1135925" lvl="1" indent="-342900"/>
            <a:endParaRPr lang="en-US" sz="3647"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D11F405-F55F-4E7E-AC22-EFFFB73B3E1A}"/>
              </a:ext>
            </a:extLst>
          </p:cNvPr>
          <p:cNvSpPr txBox="1"/>
          <p:nvPr/>
        </p:nvSpPr>
        <p:spPr>
          <a:xfrm>
            <a:off x="8403984" y="4392168"/>
            <a:ext cx="3474720" cy="1231106"/>
          </a:xfrm>
          <a:prstGeom prst="rect">
            <a:avLst/>
          </a:prstGeom>
          <a:noFill/>
        </p:spPr>
        <p:txBody>
          <a:bodyPr wrap="square" lIns="0" tIns="0" rIns="0" bIns="0" rtlCol="0">
            <a:spAutoFit/>
          </a:bodyPr>
          <a:lstStyle/>
          <a:p>
            <a:pPr algn="l"/>
            <a:r>
              <a:rPr lang="en-US" sz="2000" b="0" i="0" dirty="0">
                <a:solidFill>
                  <a:srgbClr val="767676"/>
                </a:solidFill>
                <a:effectLst/>
                <a:latin typeface="montserratregular"/>
              </a:rPr>
              <a:t>It’s the language used to query the Azure log databases: Azure Monitor Logs, Azure Monitor Application Insights and others.</a:t>
            </a:r>
            <a:endParaRPr lang="en-US" sz="2000" dirty="0">
              <a:gradFill>
                <a:gsLst>
                  <a:gs pos="2917">
                    <a:schemeClr val="tx1"/>
                  </a:gs>
                  <a:gs pos="30000">
                    <a:schemeClr val="tx1"/>
                  </a:gs>
                </a:gsLst>
                <a:lin ang="5400000" scaled="0"/>
              </a:gradFill>
            </a:endParaRPr>
          </a:p>
        </p:txBody>
      </p:sp>
      <p:cxnSp>
        <p:nvCxnSpPr>
          <p:cNvPr id="6" name="Straight Arrow Connector 5">
            <a:extLst>
              <a:ext uri="{FF2B5EF4-FFF2-40B4-BE49-F238E27FC236}">
                <a16:creationId xmlns:a16="http://schemas.microsoft.com/office/drawing/2014/main" id="{D7B90814-8E0F-4AB6-86B2-052B9C14B61F}"/>
              </a:ext>
            </a:extLst>
          </p:cNvPr>
          <p:cNvCxnSpPr>
            <a:cxnSpLocks/>
          </p:cNvCxnSpPr>
          <p:nvPr/>
        </p:nvCxnSpPr>
        <p:spPr>
          <a:xfrm flipV="1">
            <a:off x="5059680" y="5315712"/>
            <a:ext cx="3164256" cy="865633"/>
          </a:xfrm>
          <a:prstGeom prst="straightConnector1">
            <a:avLst/>
          </a:prstGeom>
          <a:ln w="79375">
            <a:headEnd type="none" w="lg" len="med"/>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5834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p:txBody>
          <a:bodyPr/>
          <a:lstStyle/>
          <a:p>
            <a:r>
              <a:rPr lang="en-US" dirty="0"/>
              <a:t>4th Scenario</a:t>
            </a:r>
          </a:p>
        </p:txBody>
      </p:sp>
      <p:sp>
        <p:nvSpPr>
          <p:cNvPr id="5" name="Text Placeholder 2">
            <a:extLst>
              <a:ext uri="{FF2B5EF4-FFF2-40B4-BE49-F238E27FC236}">
                <a16:creationId xmlns:a16="http://schemas.microsoft.com/office/drawing/2014/main" id="{1622A0C3-A8A7-2FCE-19A8-ACD4260D59FE}"/>
              </a:ext>
            </a:extLst>
          </p:cNvPr>
          <p:cNvSpPr txBox="1">
            <a:spLocks/>
          </p:cNvSpPr>
          <p:nvPr/>
        </p:nvSpPr>
        <p:spPr>
          <a:xfrm>
            <a:off x="344546" y="1278399"/>
            <a:ext cx="11205310" cy="4762150"/>
          </a:xfrm>
          <a:prstGeom prst="rect">
            <a:avLst/>
          </a:prstGeom>
        </p:spPr>
        <p:txBody>
          <a:bodyPr>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marR="0" lvl="0" indent="0" algn="l" defTabSz="932329" rtl="0" eaLnBrk="1" fontAlgn="auto" latinLnBrk="0" hangingPunct="1">
              <a:lnSpc>
                <a:spcPct val="115000"/>
              </a:lnSpc>
              <a:spcBef>
                <a:spcPts val="588"/>
              </a:spcBef>
              <a:spcAft>
                <a:spcPts val="588"/>
              </a:spcAft>
              <a:buClr>
                <a:srgbClr val="000000"/>
              </a:buClr>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PMingLiU" panose="02020500000000000000" pitchFamily="18" charset="-120"/>
                <a:cs typeface="Arial" panose="020B0604020202020204" pitchFamily="34" charset="0"/>
              </a:rPr>
              <a:t>Your Azure Environment has suffered an attack with multiple brute force attacks. No compromise took place; however, you need to know what user account was used and what country the attacker attempted to log in from.</a:t>
            </a:r>
            <a:br>
              <a:rPr kumimoji="0" lang="en-US" sz="2400" b="1"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PMingLiU" panose="02020500000000000000" pitchFamily="18" charset="-120"/>
                <a:cs typeface="Arial" panose="020B0604020202020204" pitchFamily="34" charset="0"/>
              </a:rPr>
            </a:br>
            <a:r>
              <a:rPr kumimoji="0" lang="en-US" sz="2400" b="1"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PMingLiU" panose="02020500000000000000" pitchFamily="18" charset="-120"/>
                <a:cs typeface="Arial" panose="020B0604020202020204" pitchFamily="34" charset="0"/>
              </a:rPr>
              <a:t>The results should only show the timestamp, Status, Username and the app name. </a:t>
            </a:r>
            <a:endParaRPr kumimoji="0" lang="en-US" sz="3529" b="0" i="1"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rPr>
              <a:t>Hints and guideline:</a:t>
            </a:r>
          </a:p>
          <a:p>
            <a:pPr marL="336145" marR="0" lvl="0" indent="-336145"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rPr>
              <a:t>This will involve more than one table.</a:t>
            </a:r>
          </a:p>
          <a:p>
            <a:pPr marL="336145" marR="0" lvl="0" indent="-336145"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rPr>
              <a:t>The company did have MFA enabled.</a:t>
            </a:r>
          </a:p>
          <a:p>
            <a:pPr marL="336145" marR="0" lvl="0" indent="-336145" algn="l" defTabSz="914367"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rPr>
              <a:t>Limit your search to the past 60 days. </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32329" rtl="0" eaLnBrk="1" fontAlgn="auto" latinLnBrk="0" hangingPunct="1">
              <a:lnSpc>
                <a:spcPct val="100000"/>
              </a:lnSpc>
              <a:spcBef>
                <a:spcPts val="672"/>
              </a:spcBef>
              <a:spcAft>
                <a:spcPts val="0"/>
              </a:spcAft>
              <a:buClr>
                <a:srgbClr val="000000"/>
              </a:buClr>
              <a:buSzPct val="90000"/>
              <a:buFont typeface="Wingdings" panose="05000000000000000000" pitchFamily="2" charset="2"/>
              <a:buNone/>
              <a:tabLst/>
              <a:defRPr/>
            </a:pPr>
            <a:endParaRPr kumimoji="0" lang="en-US" sz="2157" b="0" i="0"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endParaRPr>
          </a:p>
        </p:txBody>
      </p:sp>
      <p:pic>
        <p:nvPicPr>
          <p:cNvPr id="8" name="Picture 2" descr="See the source image">
            <a:extLst>
              <a:ext uri="{FF2B5EF4-FFF2-40B4-BE49-F238E27FC236}">
                <a16:creationId xmlns:a16="http://schemas.microsoft.com/office/drawing/2014/main" id="{7CF11102-1AE3-65E9-2002-4508E38EBD6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69977" y="4225820"/>
            <a:ext cx="5819259" cy="2174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31618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a:xfrm>
            <a:off x="452429" y="280818"/>
            <a:ext cx="11018520" cy="553998"/>
          </a:xfrm>
        </p:spPr>
        <p:txBody>
          <a:bodyPr/>
          <a:lstStyle/>
          <a:p>
            <a:r>
              <a:rPr lang="en-US" dirty="0">
                <a:solidFill>
                  <a:schemeClr val="tx1">
                    <a:lumMod val="95000"/>
                  </a:schemeClr>
                </a:solidFill>
              </a:rPr>
              <a:t>4th Lab Exercise</a:t>
            </a:r>
          </a:p>
        </p:txBody>
      </p:sp>
      <p:sp>
        <p:nvSpPr>
          <p:cNvPr id="4" name="Text Placeholder 2">
            <a:extLst>
              <a:ext uri="{FF2B5EF4-FFF2-40B4-BE49-F238E27FC236}">
                <a16:creationId xmlns:a16="http://schemas.microsoft.com/office/drawing/2014/main" id="{C5D5611C-2AE6-00C3-1193-1EAC79519383}"/>
              </a:ext>
            </a:extLst>
          </p:cNvPr>
          <p:cNvSpPr txBox="1">
            <a:spLocks/>
          </p:cNvSpPr>
          <p:nvPr/>
        </p:nvSpPr>
        <p:spPr>
          <a:xfrm>
            <a:off x="359034" y="1095098"/>
            <a:ext cx="11205310" cy="4762150"/>
          </a:xfrm>
          <a:prstGeom prst="rect">
            <a:avLst/>
          </a:prstGeom>
        </p:spPr>
        <p:txBody>
          <a:bodyPr>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marR="0" lvl="0" indent="0" algn="l" defTabSz="932329" rtl="0" eaLnBrk="1" fontAlgn="auto" latinLnBrk="0" hangingPunct="1">
              <a:lnSpc>
                <a:spcPct val="115000"/>
              </a:lnSpc>
              <a:spcBef>
                <a:spcPts val="588"/>
              </a:spcBef>
              <a:spcAft>
                <a:spcPts val="588"/>
              </a:spcAft>
              <a:buClr>
                <a:srgbClr val="000000"/>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a:t>
            </a:r>
            <a:r>
              <a:rPr kumimoji="0" lang="en-US" sz="1372" b="1"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PMingLiU" panose="02020500000000000000" pitchFamily="18" charset="-120"/>
                <a:cs typeface="Arial" panose="020B0604020202020204" pitchFamily="34" charset="0"/>
              </a:rPr>
              <a:t>You need to know what user account was used to sign in and what country they signed in from in the past 60 days.  </a:t>
            </a:r>
            <a:b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br>
            <a:endPar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endParaRPr>
          </a:p>
          <a:p>
            <a:pPr marL="0" marR="0" lvl="0" indent="0" algn="l" defTabSz="932329" rtl="0" eaLnBrk="1" fontAlgn="auto" latinLnBrk="0" hangingPunct="1">
              <a:lnSpc>
                <a:spcPct val="115000"/>
              </a:lnSpc>
              <a:spcBef>
                <a:spcPts val="588"/>
              </a:spcBef>
              <a:spcAft>
                <a:spcPts val="588"/>
              </a:spcAft>
              <a:buClr>
                <a:srgbClr val="000000"/>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union </a:t>
            </a:r>
            <a:r>
              <a:rPr kumimoji="0" lang="en-US" sz="1961" b="0" i="0" u="none" strike="noStrike" kern="1200" cap="none" spc="0" normalizeH="0" baseline="0" noProof="0" dirty="0" err="1">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SigninLogs</a:t>
            </a: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 </a:t>
            </a:r>
            <a:r>
              <a:rPr kumimoji="0" lang="en-US" sz="1961" b="0" i="0" u="none" strike="noStrike" kern="1200" cap="none" spc="0" normalizeH="0" baseline="0" noProof="0" dirty="0" err="1">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AADNonInteractiveUserSignInLogs</a:t>
            </a:r>
            <a:endPar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endParaRPr>
          </a:p>
          <a:p>
            <a:pPr marL="0" marR="0" lvl="0" indent="0" algn="l" defTabSz="932329" rtl="0" eaLnBrk="1" fontAlgn="auto" latinLnBrk="0" hangingPunct="1">
              <a:lnSpc>
                <a:spcPct val="115000"/>
              </a:lnSpc>
              <a:spcBef>
                <a:spcPts val="588"/>
              </a:spcBef>
              <a:spcAft>
                <a:spcPts val="588"/>
              </a:spcAft>
              <a:buClr>
                <a:srgbClr val="000000"/>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 where </a:t>
            </a:r>
            <a:r>
              <a:rPr kumimoji="0" lang="en-US" sz="1961" b="0" i="0" u="none" strike="noStrike" kern="1200" cap="none" spc="0" normalizeH="0" baseline="0" noProof="0" dirty="0" err="1">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TimeGenerated</a:t>
            </a: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 &gt;= ago(60d)</a:t>
            </a:r>
          </a:p>
          <a:p>
            <a:pPr marL="0" marR="0" lvl="0" indent="0" algn="l" defTabSz="932329" rtl="0" eaLnBrk="1" fontAlgn="auto" latinLnBrk="0" hangingPunct="1">
              <a:lnSpc>
                <a:spcPct val="115000"/>
              </a:lnSpc>
              <a:spcBef>
                <a:spcPts val="588"/>
              </a:spcBef>
              <a:spcAft>
                <a:spcPts val="588"/>
              </a:spcAft>
              <a:buClr>
                <a:srgbClr val="000000"/>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 where </a:t>
            </a:r>
            <a:r>
              <a:rPr kumimoji="0" lang="en-US" sz="1961" b="0" i="0" u="none" strike="noStrike" kern="1200" cap="none" spc="0" normalizeH="0" baseline="0" noProof="0" dirty="0" err="1">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Status_dynamic</a:t>
            </a: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 contains "User did not pass the MFA challenge."</a:t>
            </a:r>
          </a:p>
          <a:p>
            <a:pPr marL="0" marR="0" lvl="0" indent="0" algn="l" defTabSz="932329" rtl="0" eaLnBrk="1" fontAlgn="auto" latinLnBrk="0" hangingPunct="1">
              <a:lnSpc>
                <a:spcPct val="115000"/>
              </a:lnSpc>
              <a:spcBef>
                <a:spcPts val="588"/>
              </a:spcBef>
              <a:spcAft>
                <a:spcPts val="588"/>
              </a:spcAft>
              <a:buClr>
                <a:srgbClr val="000000"/>
              </a:buClr>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 where </a:t>
            </a:r>
            <a:r>
              <a:rPr kumimoji="0" lang="en-US" sz="1961" b="0" i="0" u="none" strike="noStrike" kern="1200" cap="none" spc="0" normalizeH="0" baseline="0" noProof="0" dirty="0" err="1">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AppDisplayName</a:t>
            </a: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 contains "Azure Portal“</a:t>
            </a:r>
            <a:b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b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 project </a:t>
            </a:r>
            <a:r>
              <a:rPr kumimoji="0" lang="en-US" sz="1961" b="0" i="0" u="none" strike="noStrike" kern="1200" cap="none" spc="0" normalizeH="0" baseline="0" noProof="0" dirty="0" err="1">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TimeGenerated</a:t>
            </a: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 </a:t>
            </a:r>
            <a:r>
              <a:rPr kumimoji="0" lang="en-US" sz="1961" b="0" i="0" u="none" strike="noStrike" kern="1200" cap="none" spc="0" normalizeH="0" baseline="0" noProof="0" dirty="0" err="1">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Status_dynamic</a:t>
            </a:r>
            <a:r>
              <a:rPr kumimoji="0" lang="en-US" sz="1961" b="0" i="0" u="none" strike="noStrike" kern="1200" cap="none" spc="0" normalizeH="0" baseline="0" noProof="0" dirty="0">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 </a:t>
            </a:r>
            <a:r>
              <a:rPr kumimoji="0" lang="en-US" sz="1961" b="0" i="0" u="none" strike="noStrike" kern="1200" cap="none" spc="0" normalizeH="0" baseline="0" noProof="0" dirty="0" err="1">
                <a:ln>
                  <a:noFill/>
                </a:ln>
                <a:solidFill>
                  <a:srgbClr val="FFFFFF">
                    <a:lumMod val="95000"/>
                  </a:srgbClr>
                </a:solidFill>
                <a:effectLst/>
                <a:uLnTx/>
                <a:uFillTx/>
                <a:latin typeface="Consolas" panose="020B0609020204030204" pitchFamily="49" charset="0"/>
                <a:ea typeface="+mn-ea"/>
                <a:cs typeface="Segoe UI" panose="020B0502040204020203" pitchFamily="34" charset="0"/>
              </a:rPr>
              <a:t>AppDisplayName</a:t>
            </a:r>
            <a:endParaRPr kumimoji="0" lang="en-US" sz="2745" b="0" i="0"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9904755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06F5-9F65-4C8B-8D32-7C72AEC45FB2}"/>
              </a:ext>
            </a:extLst>
          </p:cNvPr>
          <p:cNvSpPr>
            <a:spLocks noGrp="1"/>
          </p:cNvSpPr>
          <p:nvPr>
            <p:ph type="title"/>
          </p:nvPr>
        </p:nvSpPr>
        <p:spPr/>
        <p:txBody>
          <a:bodyPr>
            <a:normAutofit/>
          </a:bodyPr>
          <a:lstStyle/>
          <a:p>
            <a:r>
              <a:rPr lang="en-US" b="1" dirty="0">
                <a:solidFill>
                  <a:schemeClr val="tx1"/>
                </a:solidFill>
              </a:rPr>
              <a:t>‘join’ </a:t>
            </a:r>
            <a:r>
              <a:rPr lang="en-US" dirty="0">
                <a:solidFill>
                  <a:schemeClr val="tx1"/>
                </a:solidFill>
              </a:rPr>
              <a:t>operator</a:t>
            </a:r>
          </a:p>
        </p:txBody>
      </p:sp>
      <p:sp>
        <p:nvSpPr>
          <p:cNvPr id="3" name="Content Placeholder 2">
            <a:extLst>
              <a:ext uri="{FF2B5EF4-FFF2-40B4-BE49-F238E27FC236}">
                <a16:creationId xmlns:a16="http://schemas.microsoft.com/office/drawing/2014/main" id="{6321BDBE-20C2-465E-A95B-501E7D15290E}"/>
              </a:ext>
            </a:extLst>
          </p:cNvPr>
          <p:cNvSpPr>
            <a:spLocks noGrp="1"/>
          </p:cNvSpPr>
          <p:nvPr>
            <p:ph type="body" sz="quarter" idx="10"/>
          </p:nvPr>
        </p:nvSpPr>
        <p:spPr/>
        <p:txBody>
          <a:bodyPr>
            <a:normAutofit/>
          </a:bodyPr>
          <a:lstStyle/>
          <a:p>
            <a:pPr marL="0" indent="0">
              <a:buNone/>
            </a:pPr>
            <a:r>
              <a:rPr lang="en-US" sz="2200" dirty="0">
                <a:solidFill>
                  <a:schemeClr val="tx1"/>
                </a:solidFill>
              </a:rPr>
              <a:t>Merge the rows of two tables to form a new table by matching values of the specified column(s) from each table.</a:t>
            </a:r>
          </a:p>
          <a:p>
            <a:pPr marL="0" indent="0">
              <a:buNone/>
            </a:pPr>
            <a:endParaRPr lang="en-US" sz="2200" dirty="0">
              <a:solidFill>
                <a:schemeClr val="tx1"/>
              </a:solidFill>
            </a:endParaRPr>
          </a:p>
          <a:p>
            <a:pPr marL="0" indent="0">
              <a:buNone/>
            </a:pPr>
            <a:r>
              <a:rPr lang="en-US" sz="2200" dirty="0">
                <a:solidFill>
                  <a:schemeClr val="tx1"/>
                </a:solidFill>
              </a:rPr>
              <a:t>Syntax: </a:t>
            </a:r>
            <a:r>
              <a:rPr lang="en-US" sz="2200" dirty="0" err="1">
                <a:solidFill>
                  <a:schemeClr val="tx1"/>
                </a:solidFill>
              </a:rPr>
              <a:t>LeftTable</a:t>
            </a:r>
            <a:r>
              <a:rPr lang="en-US" sz="2200" dirty="0">
                <a:solidFill>
                  <a:schemeClr val="tx1"/>
                </a:solidFill>
              </a:rPr>
              <a:t> | join [</a:t>
            </a:r>
            <a:r>
              <a:rPr lang="en-US" sz="2200" dirty="0" err="1">
                <a:solidFill>
                  <a:schemeClr val="tx1"/>
                </a:solidFill>
              </a:rPr>
              <a:t>JoinParameters</a:t>
            </a:r>
            <a:r>
              <a:rPr lang="en-US" sz="2200" dirty="0">
                <a:solidFill>
                  <a:schemeClr val="tx1"/>
                </a:solidFill>
              </a:rPr>
              <a:t>] ( </a:t>
            </a:r>
            <a:r>
              <a:rPr lang="en-US" sz="2200" dirty="0" err="1">
                <a:solidFill>
                  <a:schemeClr val="tx1"/>
                </a:solidFill>
              </a:rPr>
              <a:t>RightTable</a:t>
            </a:r>
            <a:r>
              <a:rPr lang="en-US" sz="2200" dirty="0">
                <a:solidFill>
                  <a:schemeClr val="tx1"/>
                </a:solidFill>
              </a:rPr>
              <a:t> ) on Attributes</a:t>
            </a:r>
          </a:p>
          <a:p>
            <a:pPr marL="0" indent="0">
              <a:buNone/>
            </a:pPr>
            <a:r>
              <a:rPr lang="en-US" sz="2200" dirty="0">
                <a:solidFill>
                  <a:schemeClr val="tx1"/>
                </a:solidFill>
              </a:rPr>
              <a:t>Example: </a:t>
            </a:r>
            <a:r>
              <a:rPr lang="en-US" sz="2400" i="1" dirty="0">
                <a:solidFill>
                  <a:schemeClr val="tx1"/>
                </a:solidFill>
              </a:rPr>
              <a:t>SecurityEvent| join (</a:t>
            </a:r>
            <a:r>
              <a:rPr lang="en-US" sz="2400" i="1" dirty="0" err="1">
                <a:solidFill>
                  <a:schemeClr val="tx1"/>
                </a:solidFill>
              </a:rPr>
              <a:t>SecurityAlert</a:t>
            </a:r>
            <a:r>
              <a:rPr lang="en-US" sz="2400" i="1" dirty="0">
                <a:solidFill>
                  <a:schemeClr val="tx1"/>
                </a:solidFill>
              </a:rPr>
              <a:t> | where </a:t>
            </a:r>
            <a:r>
              <a:rPr lang="en-US" sz="2400" i="1" dirty="0" err="1">
                <a:solidFill>
                  <a:schemeClr val="tx1"/>
                </a:solidFill>
              </a:rPr>
              <a:t>AlertSeverity</a:t>
            </a:r>
            <a:r>
              <a:rPr lang="en-US" sz="2400" i="1" dirty="0">
                <a:solidFill>
                  <a:schemeClr val="tx1"/>
                </a:solidFill>
              </a:rPr>
              <a:t> == "high") on Status</a:t>
            </a:r>
          </a:p>
          <a:p>
            <a:pPr marL="0" indent="0">
              <a:buNone/>
            </a:pPr>
            <a:endParaRPr lang="en-US" sz="2200" i="1" dirty="0">
              <a:solidFill>
                <a:schemeClr val="tx1"/>
              </a:solidFill>
            </a:endParaRPr>
          </a:p>
          <a:p>
            <a:pPr marL="0" indent="0">
              <a:buNone/>
            </a:pPr>
            <a:endParaRPr lang="en-US" sz="2200" i="1" dirty="0">
              <a:solidFill>
                <a:schemeClr val="tx1"/>
              </a:solidFill>
            </a:endParaRPr>
          </a:p>
          <a:p>
            <a:pPr marL="0" indent="0">
              <a:buNone/>
            </a:pPr>
            <a:endParaRPr lang="en-US" sz="2200" i="1" dirty="0">
              <a:solidFill>
                <a:schemeClr val="tx1"/>
              </a:solidFill>
            </a:endParaRPr>
          </a:p>
          <a:p>
            <a:pPr marL="0" indent="0">
              <a:buNone/>
            </a:pPr>
            <a:endParaRPr lang="en-US" sz="2200" i="1" dirty="0">
              <a:solidFill>
                <a:schemeClr val="tx1"/>
              </a:solidFill>
            </a:endParaRPr>
          </a:p>
        </p:txBody>
      </p:sp>
      <p:pic>
        <p:nvPicPr>
          <p:cNvPr id="17" name="Picture 16">
            <a:extLst>
              <a:ext uri="{FF2B5EF4-FFF2-40B4-BE49-F238E27FC236}">
                <a16:creationId xmlns:a16="http://schemas.microsoft.com/office/drawing/2014/main" id="{7E07071A-785E-4ABC-9928-9D7286377B5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23540" y="3450709"/>
            <a:ext cx="5715000" cy="2857500"/>
          </a:xfrm>
          <a:prstGeom prst="rect">
            <a:avLst/>
          </a:prstGeom>
        </p:spPr>
      </p:pic>
      <p:sp>
        <p:nvSpPr>
          <p:cNvPr id="6" name="TextBox 5">
            <a:extLst>
              <a:ext uri="{FF2B5EF4-FFF2-40B4-BE49-F238E27FC236}">
                <a16:creationId xmlns:a16="http://schemas.microsoft.com/office/drawing/2014/main" id="{95D38AB1-C5B2-4F68-8DF8-64F0BA2F8DDD}"/>
              </a:ext>
            </a:extLst>
          </p:cNvPr>
          <p:cNvSpPr txBox="1"/>
          <p:nvPr/>
        </p:nvSpPr>
        <p:spPr>
          <a:xfrm>
            <a:off x="2292858" y="6308209"/>
            <a:ext cx="6976364" cy="369332"/>
          </a:xfrm>
          <a:prstGeom prst="rect">
            <a:avLst/>
          </a:prstGeom>
          <a:noFill/>
        </p:spPr>
        <p:txBody>
          <a:bodyPr wrap="square">
            <a:spAutoFit/>
          </a:bodyPr>
          <a:lstStyle/>
          <a:p>
            <a:r>
              <a:rPr lang="en-US" b="0" i="0" dirty="0">
                <a:effectLst/>
                <a:latin typeface="SFMono-Regular"/>
              </a:rPr>
              <a:t>Table1 | join (Table2) on </a:t>
            </a:r>
            <a:r>
              <a:rPr lang="en-US" b="0" i="0" dirty="0" err="1">
                <a:effectLst/>
                <a:latin typeface="SFMono-Regular"/>
              </a:rPr>
              <a:t>CommonColumn</a:t>
            </a:r>
            <a:r>
              <a:rPr lang="en-US" b="0" i="0" dirty="0">
                <a:effectLst/>
                <a:latin typeface="SFMono-Regular"/>
              </a:rPr>
              <a:t>, $left.Col1 == $right.Col2</a:t>
            </a:r>
            <a:endParaRPr lang="en-US" dirty="0"/>
          </a:p>
        </p:txBody>
      </p:sp>
    </p:spTree>
    <p:extLst>
      <p:ext uri="{BB962C8B-B14F-4D97-AF65-F5344CB8AC3E}">
        <p14:creationId xmlns:p14="http://schemas.microsoft.com/office/powerpoint/2010/main" val="408982575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916A-5B8E-4B8B-9EC8-900298FA73A7}"/>
              </a:ext>
            </a:extLst>
          </p:cNvPr>
          <p:cNvSpPr>
            <a:spLocks noGrp="1"/>
          </p:cNvSpPr>
          <p:nvPr>
            <p:ph type="title"/>
          </p:nvPr>
        </p:nvSpPr>
        <p:spPr/>
        <p:txBody>
          <a:bodyPr/>
          <a:lstStyle/>
          <a:p>
            <a:r>
              <a:rPr lang="en-US" dirty="0">
                <a:solidFill>
                  <a:schemeClr val="tx1"/>
                </a:solidFill>
              </a:rPr>
              <a:t>‘join’ exercise</a:t>
            </a:r>
          </a:p>
        </p:txBody>
      </p:sp>
      <p:sp>
        <p:nvSpPr>
          <p:cNvPr id="3" name="Text Placeholder 2">
            <a:extLst>
              <a:ext uri="{FF2B5EF4-FFF2-40B4-BE49-F238E27FC236}">
                <a16:creationId xmlns:a16="http://schemas.microsoft.com/office/drawing/2014/main" id="{5C035F03-45AC-4493-A554-1080F85D1233}"/>
              </a:ext>
            </a:extLst>
          </p:cNvPr>
          <p:cNvSpPr>
            <a:spLocks noGrp="1"/>
          </p:cNvSpPr>
          <p:nvPr>
            <p:ph type="body" sz="quarter" idx="10"/>
          </p:nvPr>
        </p:nvSpPr>
        <p:spPr>
          <a:xfrm>
            <a:off x="182880" y="1864988"/>
            <a:ext cx="12009119" cy="2308324"/>
          </a:xfrm>
          <a:solidFill>
            <a:schemeClr val="tx2">
              <a:lumMod val="75000"/>
            </a:schemeClr>
          </a:solidFill>
        </p:spPr>
        <p:txBody>
          <a:bodyPr>
            <a:normAutofit fontScale="92500" lnSpcReduction="10000"/>
          </a:bodyPr>
          <a:lstStyle/>
          <a:p>
            <a:pPr marL="0" indent="0">
              <a:buNone/>
            </a:pPr>
            <a:r>
              <a:rPr lang="en-US" sz="3000" b="0" dirty="0" err="1">
                <a:solidFill>
                  <a:schemeClr val="bg1"/>
                </a:solidFill>
                <a:effectLst/>
                <a:latin typeface="Consolas" panose="020B0609020204030204" pitchFamily="49" charset="0"/>
              </a:rPr>
              <a:t>SecurityEvent</a:t>
            </a:r>
            <a:endParaRPr lang="en-US" sz="3000" b="0" dirty="0">
              <a:solidFill>
                <a:schemeClr val="bg1"/>
              </a:solidFill>
              <a:effectLst/>
              <a:latin typeface="Consolas" panose="020B0609020204030204" pitchFamily="49" charset="0"/>
            </a:endParaRPr>
          </a:p>
          <a:p>
            <a:pPr marL="0" indent="0">
              <a:buNone/>
            </a:pPr>
            <a:r>
              <a:rPr lang="en-US" sz="3000" b="0" dirty="0">
                <a:solidFill>
                  <a:schemeClr val="bg1"/>
                </a:solidFill>
                <a:effectLst/>
                <a:latin typeface="Consolas" panose="020B0609020204030204" pitchFamily="49" charset="0"/>
              </a:rPr>
              <a:t>| join Heartbeat on Computer</a:t>
            </a:r>
          </a:p>
          <a:p>
            <a:pPr marL="0" indent="0">
              <a:buNone/>
            </a:pPr>
            <a:r>
              <a:rPr lang="en-US" sz="3000" b="0" dirty="0">
                <a:solidFill>
                  <a:schemeClr val="bg1"/>
                </a:solidFill>
                <a:effectLst/>
                <a:latin typeface="Consolas" panose="020B0609020204030204" pitchFamily="49" charset="0"/>
              </a:rPr>
              <a:t>| where EventID == "4688"</a:t>
            </a:r>
          </a:p>
          <a:p>
            <a:pPr marL="0" indent="0">
              <a:buNone/>
            </a:pPr>
            <a:r>
              <a:rPr lang="en-US" sz="3000" b="0" dirty="0">
                <a:solidFill>
                  <a:schemeClr val="bg1"/>
                </a:solidFill>
                <a:effectLst/>
                <a:latin typeface="Consolas" panose="020B0609020204030204" pitchFamily="49" charset="0"/>
              </a:rPr>
              <a:t>| project Computer, </a:t>
            </a:r>
            <a:r>
              <a:rPr lang="en-US" sz="3000" b="0" dirty="0" err="1">
                <a:solidFill>
                  <a:schemeClr val="bg1"/>
                </a:solidFill>
                <a:effectLst/>
                <a:latin typeface="Consolas" panose="020B0609020204030204" pitchFamily="49" charset="0"/>
              </a:rPr>
              <a:t>OSType</a:t>
            </a:r>
            <a:r>
              <a:rPr lang="en-US" sz="3000" b="0" dirty="0">
                <a:solidFill>
                  <a:schemeClr val="bg1"/>
                </a:solidFill>
                <a:effectLst/>
                <a:latin typeface="Consolas" panose="020B0609020204030204" pitchFamily="49" charset="0"/>
              </a:rPr>
              <a:t>, </a:t>
            </a:r>
            <a:r>
              <a:rPr lang="en-US" sz="3000" b="0" dirty="0" err="1">
                <a:solidFill>
                  <a:schemeClr val="bg1"/>
                </a:solidFill>
                <a:effectLst/>
                <a:latin typeface="Consolas" panose="020B0609020204030204" pitchFamily="49" charset="0"/>
              </a:rPr>
              <a:t>OSMajorVersion</a:t>
            </a:r>
            <a:r>
              <a:rPr lang="en-US" sz="3000" b="0" dirty="0">
                <a:solidFill>
                  <a:schemeClr val="bg1"/>
                </a:solidFill>
                <a:effectLst/>
                <a:latin typeface="Consolas" panose="020B0609020204030204" pitchFamily="49" charset="0"/>
              </a:rPr>
              <a:t>, Version</a:t>
            </a:r>
          </a:p>
          <a:p>
            <a:pPr marL="0" indent="0">
              <a:buNone/>
            </a:pPr>
            <a:r>
              <a:rPr lang="en-US" sz="2400" b="0" dirty="0">
                <a:solidFill>
                  <a:schemeClr val="bg1"/>
                </a:solidFill>
                <a:effectLst/>
                <a:latin typeface="Consolas" panose="020B0609020204030204" pitchFamily="49" charset="0"/>
              </a:rPr>
              <a:t> </a:t>
            </a:r>
          </a:p>
          <a:p>
            <a:endParaRPr lang="en-US" dirty="0">
              <a:solidFill>
                <a:schemeClr val="bg1"/>
              </a:solidFill>
            </a:endParaRPr>
          </a:p>
        </p:txBody>
      </p:sp>
    </p:spTree>
    <p:extLst>
      <p:ext uri="{BB962C8B-B14F-4D97-AF65-F5344CB8AC3E}">
        <p14:creationId xmlns:p14="http://schemas.microsoft.com/office/powerpoint/2010/main" val="389679742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33AB-1A96-45B8-8156-4C06B13681A8}"/>
              </a:ext>
            </a:extLst>
          </p:cNvPr>
          <p:cNvSpPr>
            <a:spLocks noGrp="1"/>
          </p:cNvSpPr>
          <p:nvPr>
            <p:ph type="title"/>
          </p:nvPr>
        </p:nvSpPr>
        <p:spPr>
          <a:xfrm>
            <a:off x="4709205" y="3296134"/>
            <a:ext cx="2773589" cy="498598"/>
          </a:xfrm>
        </p:spPr>
        <p:txBody>
          <a:bodyPr/>
          <a:lstStyle/>
          <a:p>
            <a:pPr algn="ctr"/>
            <a:r>
              <a:rPr lang="en-US" dirty="0"/>
              <a:t>Lab 5</a:t>
            </a:r>
          </a:p>
        </p:txBody>
      </p:sp>
    </p:spTree>
    <p:extLst>
      <p:ext uri="{BB962C8B-B14F-4D97-AF65-F5344CB8AC3E}">
        <p14:creationId xmlns:p14="http://schemas.microsoft.com/office/powerpoint/2010/main" val="39710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p:txBody>
          <a:bodyPr/>
          <a:lstStyle/>
          <a:p>
            <a:r>
              <a:rPr lang="en-US" dirty="0"/>
              <a:t>5th Scenario</a:t>
            </a:r>
          </a:p>
        </p:txBody>
      </p:sp>
      <p:sp>
        <p:nvSpPr>
          <p:cNvPr id="4" name="Text Placeholder 2">
            <a:extLst>
              <a:ext uri="{FF2B5EF4-FFF2-40B4-BE49-F238E27FC236}">
                <a16:creationId xmlns:a16="http://schemas.microsoft.com/office/drawing/2014/main" id="{50A92F7B-5319-E040-7824-D7E3EBE8E1C6}"/>
              </a:ext>
            </a:extLst>
          </p:cNvPr>
          <p:cNvSpPr txBox="1">
            <a:spLocks/>
          </p:cNvSpPr>
          <p:nvPr/>
        </p:nvSpPr>
        <p:spPr>
          <a:xfrm>
            <a:off x="307414" y="1169364"/>
            <a:ext cx="11205310" cy="4762150"/>
          </a:xfrm>
          <a:prstGeom prst="rect">
            <a:avLst/>
          </a:prstGeom>
        </p:spPr>
        <p:txBody>
          <a:bodyPr lIns="91440" tIns="45720" rIns="91440" bIns="45720" anchor="t">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indent="0" defTabSz="914367">
              <a:spcBef>
                <a:spcPct val="20000"/>
              </a:spcBef>
              <a:buClrTx/>
              <a:buNone/>
              <a:defRPr/>
            </a:pPr>
            <a:r>
              <a:rPr lang="en-US" sz="2400" b="1" dirty="0">
                <a:latin typeface="Segoe UI"/>
                <a:cs typeface="Segoe UI"/>
              </a:rPr>
              <a:t>A hacker has run an encoded PowerShell command on your network and has started exfiltrating data. You need to find the encoded PowerShell command that was ran on a computer that </a:t>
            </a:r>
            <a:r>
              <a:rPr lang="en-US" sz="2400" b="1" dirty="0" err="1">
                <a:solidFill>
                  <a:srgbClr val="C00000"/>
                </a:solidFill>
                <a:latin typeface="Segoe UI"/>
                <a:cs typeface="Segoe UI"/>
              </a:rPr>
              <a:t>endswith</a:t>
            </a:r>
            <a:r>
              <a:rPr lang="en-US" sz="2400" b="1" dirty="0">
                <a:latin typeface="Segoe UI"/>
                <a:cs typeface="Segoe UI"/>
              </a:rPr>
              <a:t> CSK that was ran in the past 90 days.</a:t>
            </a:r>
            <a:br>
              <a:rPr lang="en-US" sz="2400" dirty="0">
                <a:latin typeface="Segoe UI"/>
              </a:rPr>
            </a:br>
            <a:endParaRPr lang="en-US" sz="2157" dirty="0">
              <a:latin typeface="Segoe UI"/>
            </a:endParaRPr>
          </a:p>
          <a:p>
            <a:pPr marL="0" indent="0" defTabSz="914367">
              <a:spcBef>
                <a:spcPct val="20000"/>
              </a:spcBef>
              <a:buClrTx/>
              <a:buNone/>
              <a:defRPr/>
            </a:pPr>
            <a:r>
              <a:rPr lang="en-US" sz="2353" dirty="0">
                <a:latin typeface="Segoe UI"/>
              </a:rPr>
              <a:t>Hints and Guidelines:</a:t>
            </a:r>
          </a:p>
          <a:p>
            <a:pPr marL="310515" indent="-310515" defTabSz="914367">
              <a:spcBef>
                <a:spcPct val="20000"/>
              </a:spcBef>
              <a:buClrTx/>
              <a:defRPr/>
            </a:pPr>
            <a:r>
              <a:rPr lang="en-US" sz="2353" dirty="0">
                <a:latin typeface="Segoe UI"/>
              </a:rPr>
              <a:t>Use the VMProcess table for your hunt.</a:t>
            </a:r>
          </a:p>
          <a:p>
            <a:pPr marL="310515" indent="-310515" defTabSz="914367">
              <a:spcBef>
                <a:spcPct val="20000"/>
              </a:spcBef>
              <a:buClrTx/>
              <a:defRPr/>
            </a:pPr>
            <a:r>
              <a:rPr lang="en-US" sz="2350" dirty="0">
                <a:latin typeface="Segoe UI"/>
                <a:cs typeface="Segoe UI"/>
              </a:rPr>
              <a:t>There </a:t>
            </a:r>
            <a:r>
              <a:rPr lang="en-US" sz="2350" i="1" dirty="0">
                <a:latin typeface="Segoe UI"/>
                <a:cs typeface="Segoe UI"/>
              </a:rPr>
              <a:t>should</a:t>
            </a:r>
            <a:r>
              <a:rPr lang="en-US" sz="2350" dirty="0">
                <a:latin typeface="Segoe UI"/>
                <a:cs typeface="Segoe UI"/>
              </a:rPr>
              <a:t> only be one result.</a:t>
            </a:r>
            <a:br>
              <a:rPr lang="en-US" sz="2350" dirty="0">
                <a:latin typeface="Segoe UI"/>
              </a:rPr>
            </a:br>
            <a:endParaRPr lang="en-US" sz="2353" dirty="0">
              <a:latin typeface="Segoe UI"/>
            </a:endParaRPr>
          </a:p>
          <a:p>
            <a:pPr marL="335915" indent="-335915" defTabSz="932329">
              <a:spcBef>
                <a:spcPts val="672"/>
              </a:spcBef>
              <a:buClr>
                <a:srgbClr val="000000"/>
              </a:buClr>
              <a:buFont typeface="Arial" panose="020B0604020202020204" pitchFamily="34" charset="0"/>
              <a:buChar char="•"/>
            </a:pPr>
            <a:endParaRPr lang="en-US" sz="2353" dirty="0">
              <a:latin typeface="Segoe UI"/>
            </a:endParaRPr>
          </a:p>
          <a:p>
            <a:pPr marL="310515" indent="-310515" defTabSz="932329">
              <a:spcBef>
                <a:spcPts val="672"/>
              </a:spcBef>
              <a:buClr>
                <a:srgbClr val="000000"/>
              </a:buClr>
            </a:pPr>
            <a:endParaRPr lang="en-US" sz="2157" dirty="0">
              <a:latin typeface="Segoe UI"/>
            </a:endParaRPr>
          </a:p>
        </p:txBody>
      </p:sp>
      <p:pic>
        <p:nvPicPr>
          <p:cNvPr id="6" name="Picture 4" descr="See the source image">
            <a:extLst>
              <a:ext uri="{FF2B5EF4-FFF2-40B4-BE49-F238E27FC236}">
                <a16:creationId xmlns:a16="http://schemas.microsoft.com/office/drawing/2014/main" id="{08A6D783-705E-8310-06BC-0B69E60E018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59885" y="3492899"/>
            <a:ext cx="4759721" cy="267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49427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a:xfrm>
            <a:off x="452429" y="280818"/>
            <a:ext cx="11018520" cy="553998"/>
          </a:xfrm>
        </p:spPr>
        <p:txBody>
          <a:bodyPr/>
          <a:lstStyle/>
          <a:p>
            <a:r>
              <a:rPr lang="en-US" dirty="0">
                <a:solidFill>
                  <a:schemeClr val="tx1"/>
                </a:solidFill>
              </a:rPr>
              <a:t>5th Lab Exercise</a:t>
            </a:r>
          </a:p>
        </p:txBody>
      </p:sp>
      <p:sp>
        <p:nvSpPr>
          <p:cNvPr id="5" name="Text Placeholder 2">
            <a:extLst>
              <a:ext uri="{FF2B5EF4-FFF2-40B4-BE49-F238E27FC236}">
                <a16:creationId xmlns:a16="http://schemas.microsoft.com/office/drawing/2014/main" id="{5B241FD2-6FDD-67F4-5CDE-804FB7E3941A}"/>
              </a:ext>
            </a:extLst>
          </p:cNvPr>
          <p:cNvSpPr txBox="1">
            <a:spLocks/>
          </p:cNvSpPr>
          <p:nvPr/>
        </p:nvSpPr>
        <p:spPr>
          <a:xfrm>
            <a:off x="359034" y="1266838"/>
            <a:ext cx="11205310" cy="4762150"/>
          </a:xfrm>
          <a:prstGeom prst="rect">
            <a:avLst/>
          </a:prstGeom>
        </p:spPr>
        <p:txBody>
          <a:bodyPr lIns="91440" tIns="45720" rIns="91440" bIns="45720" anchor="t">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indent="0" defTabSz="932329">
              <a:spcBef>
                <a:spcPts val="0"/>
              </a:spcBef>
              <a:buClr>
                <a:srgbClr val="000000"/>
              </a:buClr>
              <a:buNone/>
            </a:pPr>
            <a:r>
              <a:rPr lang="en-US" sz="1568" dirty="0">
                <a:latin typeface="Consolas" panose="020B0609020204030204" pitchFamily="49" charset="0"/>
              </a:rPr>
              <a:t>// Find </a:t>
            </a:r>
            <a:r>
              <a:rPr lang="en-US" sz="1568" dirty="0">
                <a:latin typeface="Segoe UI"/>
              </a:rPr>
              <a:t>the encoded PowerShell command that was ran on a computer that </a:t>
            </a:r>
            <a:r>
              <a:rPr lang="en-US" sz="1568" dirty="0" err="1">
                <a:latin typeface="Segoe UI"/>
              </a:rPr>
              <a:t>endswith</a:t>
            </a:r>
            <a:r>
              <a:rPr lang="en-US" sz="1568" dirty="0">
                <a:latin typeface="Segoe UI"/>
              </a:rPr>
              <a:t> 3EX for the past 60 days.</a:t>
            </a:r>
            <a:br>
              <a:rPr lang="en-US" sz="1078" dirty="0">
                <a:latin typeface="Segoe UI"/>
              </a:rPr>
            </a:br>
            <a:endParaRPr lang="en-US" sz="1568" dirty="0">
              <a:latin typeface="Consolas" panose="020B0609020204030204" pitchFamily="49" charset="0"/>
            </a:endParaRPr>
          </a:p>
          <a:p>
            <a:pPr marL="0" indent="0" defTabSz="932329">
              <a:spcBef>
                <a:spcPts val="0"/>
              </a:spcBef>
              <a:buClr>
                <a:srgbClr val="000000"/>
              </a:buClr>
              <a:buNone/>
            </a:pPr>
            <a:endParaRPr lang="en-US" sz="1568" dirty="0">
              <a:latin typeface="Consolas" panose="020B0609020204030204" pitchFamily="49" charset="0"/>
            </a:endParaRPr>
          </a:p>
          <a:p>
            <a:pPr marL="0" indent="0" defTabSz="932329">
              <a:spcBef>
                <a:spcPts val="0"/>
              </a:spcBef>
              <a:buClr>
                <a:srgbClr val="000000"/>
              </a:buClr>
              <a:buNone/>
            </a:pPr>
            <a:r>
              <a:rPr lang="en-US" sz="2350" dirty="0">
                <a:latin typeface="Consolas"/>
                <a:cs typeface="Segoe UI"/>
              </a:rPr>
              <a:t>VMProcess</a:t>
            </a:r>
            <a:br>
              <a:rPr lang="en-US" sz="2350" dirty="0">
                <a:latin typeface="Consolas" panose="020B0609020204030204" pitchFamily="49" charset="0"/>
              </a:rPr>
            </a:br>
            <a:r>
              <a:rPr lang="en-US" sz="2350" dirty="0">
                <a:latin typeface="Consolas"/>
                <a:cs typeface="Segoe UI"/>
              </a:rPr>
              <a:t>| where </a:t>
            </a:r>
            <a:r>
              <a:rPr lang="en-US" sz="2350" dirty="0" err="1">
                <a:latin typeface="Consolas"/>
                <a:cs typeface="Segoe UI"/>
              </a:rPr>
              <a:t>TimeGenerated</a:t>
            </a:r>
            <a:r>
              <a:rPr lang="en-US" sz="2350" dirty="0">
                <a:latin typeface="Consolas"/>
                <a:cs typeface="Segoe UI"/>
              </a:rPr>
              <a:t> &gt;= ago(90d)</a:t>
            </a:r>
          </a:p>
          <a:p>
            <a:pPr marL="0" indent="0" defTabSz="932329">
              <a:spcBef>
                <a:spcPts val="0"/>
              </a:spcBef>
              <a:buClr>
                <a:srgbClr val="000000"/>
              </a:buClr>
              <a:buNone/>
            </a:pPr>
            <a:r>
              <a:rPr lang="en-US" sz="2350" dirty="0">
                <a:latin typeface="Consolas"/>
                <a:cs typeface="Segoe UI"/>
              </a:rPr>
              <a:t>| where Computer </a:t>
            </a:r>
            <a:r>
              <a:rPr lang="en-US" sz="2350" dirty="0" err="1">
                <a:latin typeface="Consolas"/>
                <a:cs typeface="Segoe UI"/>
              </a:rPr>
              <a:t>endswith</a:t>
            </a:r>
            <a:r>
              <a:rPr lang="en-US" sz="2350" dirty="0">
                <a:latin typeface="Consolas"/>
                <a:cs typeface="Segoe UI"/>
              </a:rPr>
              <a:t> “CSK”</a:t>
            </a:r>
          </a:p>
          <a:p>
            <a:pPr marL="0" indent="0" defTabSz="932329">
              <a:spcBef>
                <a:spcPts val="0"/>
              </a:spcBef>
              <a:buClr>
                <a:srgbClr val="000000"/>
              </a:buClr>
              <a:buNone/>
            </a:pPr>
            <a:r>
              <a:rPr lang="en-US" sz="2353" dirty="0">
                <a:latin typeface="Consolas" panose="020B0609020204030204" pitchFamily="49" charset="0"/>
              </a:rPr>
              <a:t>| where </a:t>
            </a:r>
            <a:r>
              <a:rPr lang="en-US" sz="2353" dirty="0" err="1">
                <a:latin typeface="Consolas" panose="020B0609020204030204" pitchFamily="49" charset="0"/>
              </a:rPr>
              <a:t>CommandLine</a:t>
            </a:r>
            <a:r>
              <a:rPr lang="en-US" sz="2353" dirty="0">
                <a:latin typeface="Consolas" panose="020B0609020204030204" pitchFamily="49" charset="0"/>
              </a:rPr>
              <a:t> contains “encoded”</a:t>
            </a:r>
          </a:p>
          <a:p>
            <a:pPr marL="0" indent="0" defTabSz="932329">
              <a:spcBef>
                <a:spcPts val="0"/>
              </a:spcBef>
              <a:buClr>
                <a:srgbClr val="000000"/>
              </a:buClr>
              <a:buNone/>
            </a:pPr>
            <a:endParaRPr lang="en-US" sz="1568" dirty="0">
              <a:latin typeface="Consolas" panose="020B0609020204030204" pitchFamily="49" charset="0"/>
            </a:endParaRPr>
          </a:p>
          <a:p>
            <a:pPr marL="0" indent="0" defTabSz="932329">
              <a:spcBef>
                <a:spcPts val="0"/>
              </a:spcBef>
              <a:buClr>
                <a:srgbClr val="000000"/>
              </a:buClr>
              <a:buNone/>
            </a:pPr>
            <a:endParaRPr lang="en-US" sz="1568" dirty="0">
              <a:latin typeface="Consolas" panose="020B0609020204030204" pitchFamily="49" charset="0"/>
            </a:endParaRPr>
          </a:p>
          <a:p>
            <a:pPr marL="310515" indent="-310515" defTabSz="932329">
              <a:spcBef>
                <a:spcPts val="672"/>
              </a:spcBef>
              <a:buClr>
                <a:srgbClr val="000000"/>
              </a:buClr>
            </a:pPr>
            <a:endParaRPr lang="en-US" sz="2157" dirty="0">
              <a:latin typeface="Segoe UI"/>
            </a:endParaRPr>
          </a:p>
        </p:txBody>
      </p:sp>
    </p:spTree>
    <p:extLst>
      <p:ext uri="{BB962C8B-B14F-4D97-AF65-F5344CB8AC3E}">
        <p14:creationId xmlns:p14="http://schemas.microsoft.com/office/powerpoint/2010/main" val="56616112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33AB-1A96-45B8-8156-4C06B13681A8}"/>
              </a:ext>
            </a:extLst>
          </p:cNvPr>
          <p:cNvSpPr>
            <a:spLocks noGrp="1"/>
          </p:cNvSpPr>
          <p:nvPr>
            <p:ph type="title"/>
          </p:nvPr>
        </p:nvSpPr>
        <p:spPr>
          <a:xfrm>
            <a:off x="4709205" y="3296134"/>
            <a:ext cx="2773589" cy="498598"/>
          </a:xfrm>
        </p:spPr>
        <p:txBody>
          <a:bodyPr/>
          <a:lstStyle/>
          <a:p>
            <a:pPr algn="ctr"/>
            <a:r>
              <a:rPr lang="en-US" dirty="0"/>
              <a:t>Lab 6</a:t>
            </a:r>
          </a:p>
        </p:txBody>
      </p:sp>
    </p:spTree>
    <p:extLst>
      <p:ext uri="{BB962C8B-B14F-4D97-AF65-F5344CB8AC3E}">
        <p14:creationId xmlns:p14="http://schemas.microsoft.com/office/powerpoint/2010/main" val="121473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p:txBody>
          <a:bodyPr/>
          <a:lstStyle/>
          <a:p>
            <a:r>
              <a:rPr lang="en-US" dirty="0"/>
              <a:t>6th Scenario</a:t>
            </a:r>
          </a:p>
        </p:txBody>
      </p:sp>
      <p:sp>
        <p:nvSpPr>
          <p:cNvPr id="5" name="Text Placeholder 2">
            <a:extLst>
              <a:ext uri="{FF2B5EF4-FFF2-40B4-BE49-F238E27FC236}">
                <a16:creationId xmlns:a16="http://schemas.microsoft.com/office/drawing/2014/main" id="{246A15C1-5DB4-977E-E6D1-03B8F2262419}"/>
              </a:ext>
            </a:extLst>
          </p:cNvPr>
          <p:cNvSpPr txBox="1">
            <a:spLocks/>
          </p:cNvSpPr>
          <p:nvPr/>
        </p:nvSpPr>
        <p:spPr>
          <a:xfrm>
            <a:off x="316697" y="1238988"/>
            <a:ext cx="11205310" cy="4762150"/>
          </a:xfrm>
          <a:prstGeom prst="rect">
            <a:avLst/>
          </a:prstGeom>
        </p:spPr>
        <p:txBody>
          <a:bodyPr>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indent="0" defTabSz="932329">
              <a:lnSpc>
                <a:spcPct val="115000"/>
              </a:lnSpc>
              <a:spcBef>
                <a:spcPts val="588"/>
              </a:spcBef>
              <a:spcAft>
                <a:spcPts val="588"/>
              </a:spcAft>
              <a:buClr>
                <a:srgbClr val="000000"/>
              </a:buClr>
              <a:buNone/>
            </a:pPr>
            <a:r>
              <a:rPr lang="en-US" sz="2400" b="1" dirty="0">
                <a:latin typeface="Segoe UI" panose="020B0502040204020203" pitchFamily="34" charset="0"/>
                <a:ea typeface="PMingLiU" panose="02020500000000000000" pitchFamily="18" charset="-120"/>
                <a:cs typeface="Arial" panose="020B0604020202020204" pitchFamily="34" charset="0"/>
              </a:rPr>
              <a:t>As a part of your post incident response, you need to compare the successful and failed logons to determine what day the password spray took place. </a:t>
            </a:r>
          </a:p>
          <a:p>
            <a:pPr marL="0" indent="0" defTabSz="932329">
              <a:lnSpc>
                <a:spcPct val="115000"/>
              </a:lnSpc>
              <a:spcBef>
                <a:spcPts val="588"/>
              </a:spcBef>
              <a:spcAft>
                <a:spcPts val="588"/>
              </a:spcAft>
              <a:buClr>
                <a:srgbClr val="000000"/>
              </a:buClr>
              <a:buNone/>
            </a:pPr>
            <a:r>
              <a:rPr lang="en-US" sz="2400" b="1" dirty="0">
                <a:latin typeface="Segoe UI" panose="020B0502040204020203" pitchFamily="34" charset="0"/>
                <a:ea typeface="PMingLiU" panose="02020500000000000000" pitchFamily="18" charset="-120"/>
                <a:cs typeface="Arial" panose="020B0604020202020204" pitchFamily="34" charset="0"/>
              </a:rPr>
              <a:t>You will need to render a graph of successful vs failed logons over the last 30 days, use alias for the legend (“Success”, “Failed”) to find your answer.</a:t>
            </a:r>
          </a:p>
          <a:p>
            <a:pPr marL="0" indent="0" defTabSz="932329">
              <a:spcBef>
                <a:spcPts val="672"/>
              </a:spcBef>
              <a:buClr>
                <a:srgbClr val="000000"/>
              </a:buClr>
              <a:buNone/>
            </a:pPr>
            <a:endParaRPr lang="en-US" sz="3529" i="1" dirty="0">
              <a:latin typeface="Segoe UI"/>
            </a:endParaRPr>
          </a:p>
          <a:p>
            <a:pPr marL="0" indent="0" defTabSz="914367">
              <a:spcBef>
                <a:spcPct val="20000"/>
              </a:spcBef>
              <a:buClrTx/>
              <a:buNone/>
              <a:defRPr/>
            </a:pPr>
            <a:r>
              <a:rPr lang="en-US" sz="1961" dirty="0">
                <a:latin typeface="Segoe UI"/>
              </a:rPr>
              <a:t>Hints and guideline:</a:t>
            </a:r>
          </a:p>
          <a:p>
            <a:pPr marL="336145" indent="-336145" defTabSz="914367">
              <a:spcBef>
                <a:spcPct val="20000"/>
              </a:spcBef>
              <a:buClrTx/>
              <a:buFont typeface="Arial" panose="020B0604020202020204" pitchFamily="34" charset="0"/>
              <a:buChar char="•"/>
              <a:defRPr/>
            </a:pPr>
            <a:r>
              <a:rPr lang="en-US" sz="1961" dirty="0">
                <a:latin typeface="Segoe UI"/>
              </a:rPr>
              <a:t>Utilize </a:t>
            </a:r>
            <a:r>
              <a:rPr lang="en-US" sz="1961" dirty="0" err="1">
                <a:latin typeface="Segoe UI"/>
              </a:rPr>
              <a:t>Countif</a:t>
            </a:r>
            <a:r>
              <a:rPr lang="en-US" sz="1961" dirty="0">
                <a:latin typeface="Segoe UI"/>
              </a:rPr>
              <a:t> for each </a:t>
            </a:r>
            <a:r>
              <a:rPr lang="en-US" sz="1961" dirty="0" err="1">
                <a:latin typeface="Segoe UI"/>
              </a:rPr>
              <a:t>EventID</a:t>
            </a:r>
            <a:endParaRPr lang="en-US" sz="1961" dirty="0">
              <a:latin typeface="Segoe UI"/>
            </a:endParaRPr>
          </a:p>
          <a:p>
            <a:pPr marL="336145" indent="-336145" defTabSz="914367">
              <a:spcBef>
                <a:spcPct val="20000"/>
              </a:spcBef>
              <a:buClrTx/>
              <a:buFont typeface="Arial" panose="020B0604020202020204" pitchFamily="34" charset="0"/>
              <a:buChar char="•"/>
              <a:defRPr/>
            </a:pPr>
            <a:r>
              <a:rPr lang="en-US" sz="1961" dirty="0">
                <a:latin typeface="Segoe UI"/>
              </a:rPr>
              <a:t>Remember this is a time chart. </a:t>
            </a:r>
          </a:p>
          <a:p>
            <a:pPr marL="310777" indent="-310777" defTabSz="932329">
              <a:spcBef>
                <a:spcPts val="672"/>
              </a:spcBef>
              <a:buClr>
                <a:srgbClr val="000000"/>
              </a:buClr>
            </a:pPr>
            <a:endParaRPr lang="en-US" sz="2157" dirty="0">
              <a:latin typeface="Segoe UI"/>
            </a:endParaRPr>
          </a:p>
        </p:txBody>
      </p:sp>
      <p:pic>
        <p:nvPicPr>
          <p:cNvPr id="8" name="Picture 2" descr="See the source image">
            <a:extLst>
              <a:ext uri="{FF2B5EF4-FFF2-40B4-BE49-F238E27FC236}">
                <a16:creationId xmlns:a16="http://schemas.microsoft.com/office/drawing/2014/main" id="{88545A71-10E9-5B6B-F747-EB483730273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54563" y="3755511"/>
            <a:ext cx="5108333" cy="254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2498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a:xfrm>
            <a:off x="452429" y="280818"/>
            <a:ext cx="11018520" cy="553998"/>
          </a:xfrm>
        </p:spPr>
        <p:txBody>
          <a:bodyPr/>
          <a:lstStyle/>
          <a:p>
            <a:r>
              <a:rPr lang="en-US" dirty="0">
                <a:solidFill>
                  <a:schemeClr val="tx1"/>
                </a:solidFill>
              </a:rPr>
              <a:t>6th Lab Exercise</a:t>
            </a:r>
          </a:p>
        </p:txBody>
      </p:sp>
      <p:sp>
        <p:nvSpPr>
          <p:cNvPr id="4" name="Text Placeholder 2">
            <a:extLst>
              <a:ext uri="{FF2B5EF4-FFF2-40B4-BE49-F238E27FC236}">
                <a16:creationId xmlns:a16="http://schemas.microsoft.com/office/drawing/2014/main" id="{CEB71D13-F4C5-1F84-BF1E-6B21DDC9F32E}"/>
              </a:ext>
            </a:extLst>
          </p:cNvPr>
          <p:cNvSpPr txBox="1">
            <a:spLocks/>
          </p:cNvSpPr>
          <p:nvPr/>
        </p:nvSpPr>
        <p:spPr>
          <a:xfrm>
            <a:off x="265639" y="1081173"/>
            <a:ext cx="11205310" cy="4762150"/>
          </a:xfrm>
          <a:prstGeom prst="rect">
            <a:avLst/>
          </a:prstGeom>
        </p:spPr>
        <p:txBody>
          <a:bodyPr>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indent="0" defTabSz="932329">
              <a:lnSpc>
                <a:spcPct val="115000"/>
              </a:lnSpc>
              <a:spcBef>
                <a:spcPts val="588"/>
              </a:spcBef>
              <a:spcAft>
                <a:spcPts val="588"/>
              </a:spcAft>
              <a:buClr>
                <a:srgbClr val="000000"/>
              </a:buClr>
              <a:buNone/>
            </a:pPr>
            <a:r>
              <a:rPr lang="en-US" sz="1568" dirty="0">
                <a:latin typeface="Consolas" panose="020B0609020204030204" pitchFamily="49" charset="0"/>
              </a:rPr>
              <a:t>// </a:t>
            </a:r>
            <a:r>
              <a:rPr lang="en-US" sz="1568" dirty="0">
                <a:latin typeface="Segoe UI" panose="020B0502040204020203" pitchFamily="34" charset="0"/>
                <a:ea typeface="PMingLiU" panose="02020500000000000000" pitchFamily="18" charset="-120"/>
                <a:cs typeface="Arial" panose="020B0604020202020204" pitchFamily="34" charset="0"/>
              </a:rPr>
              <a:t>Render graph of successful vs failed logons over the last 30 days, use alias for the legend (“Success”, “Failed”)</a:t>
            </a:r>
            <a:endParaRPr lang="en-US" sz="1568" dirty="0">
              <a:latin typeface="Consolas" panose="020B0609020204030204" pitchFamily="49" charset="0"/>
            </a:endParaRPr>
          </a:p>
          <a:p>
            <a:pPr marL="0" indent="0" defTabSz="932329">
              <a:spcBef>
                <a:spcPts val="0"/>
              </a:spcBef>
              <a:buClr>
                <a:srgbClr val="000000"/>
              </a:buClr>
              <a:buNone/>
            </a:pPr>
            <a:r>
              <a:rPr lang="en-US" sz="1568" dirty="0">
                <a:latin typeface="Consolas" panose="020B0609020204030204" pitchFamily="49" charset="0"/>
              </a:rPr>
              <a:t>// run parts of the query, adding a line at the time, to learn more</a:t>
            </a:r>
          </a:p>
          <a:p>
            <a:pPr marL="0" indent="0" defTabSz="932329">
              <a:spcBef>
                <a:spcPts val="0"/>
              </a:spcBef>
              <a:buClr>
                <a:srgbClr val="000000"/>
              </a:buClr>
              <a:buNone/>
            </a:pPr>
            <a:br>
              <a:rPr lang="en-US" sz="1961" dirty="0">
                <a:latin typeface="Consolas" panose="020B0609020204030204" pitchFamily="49" charset="0"/>
              </a:rPr>
            </a:br>
            <a:r>
              <a:rPr lang="en-US" sz="1961" dirty="0" err="1">
                <a:latin typeface="Consolas" panose="020B0609020204030204" pitchFamily="49" charset="0"/>
              </a:rPr>
              <a:t>SecurityEvent</a:t>
            </a:r>
            <a:endParaRPr lang="en-US" sz="1961" dirty="0">
              <a:latin typeface="Consolas" panose="020B0609020204030204" pitchFamily="49" charset="0"/>
            </a:endParaRPr>
          </a:p>
          <a:p>
            <a:pPr marL="0" indent="0" defTabSz="932329">
              <a:spcBef>
                <a:spcPts val="0"/>
              </a:spcBef>
              <a:buClr>
                <a:srgbClr val="000000"/>
              </a:buClr>
              <a:buNone/>
            </a:pPr>
            <a:r>
              <a:rPr lang="en-US" sz="1961" dirty="0">
                <a:latin typeface="Consolas" panose="020B0609020204030204" pitchFamily="49" charset="0"/>
              </a:rPr>
              <a:t>| where </a:t>
            </a:r>
            <a:r>
              <a:rPr lang="en-US" sz="1961" dirty="0" err="1">
                <a:latin typeface="Consolas" panose="020B0609020204030204" pitchFamily="49" charset="0"/>
              </a:rPr>
              <a:t>TimeGenerated</a:t>
            </a:r>
            <a:r>
              <a:rPr lang="en-US" sz="1961" dirty="0">
                <a:latin typeface="Consolas" panose="020B0609020204030204" pitchFamily="49" charset="0"/>
              </a:rPr>
              <a:t> &gt; ago(30d)</a:t>
            </a:r>
          </a:p>
          <a:p>
            <a:pPr marL="0" indent="0" defTabSz="932329">
              <a:spcBef>
                <a:spcPts val="0"/>
              </a:spcBef>
              <a:buClr>
                <a:srgbClr val="000000"/>
              </a:buClr>
              <a:buNone/>
            </a:pPr>
            <a:r>
              <a:rPr lang="en-US" sz="1961" dirty="0">
                <a:latin typeface="Consolas" panose="020B0609020204030204" pitchFamily="49" charset="0"/>
              </a:rPr>
              <a:t>| summarize </a:t>
            </a:r>
          </a:p>
          <a:p>
            <a:pPr marL="0" indent="0" defTabSz="932329">
              <a:spcBef>
                <a:spcPts val="0"/>
              </a:spcBef>
              <a:buClr>
                <a:srgbClr val="000000"/>
              </a:buClr>
              <a:buNone/>
            </a:pPr>
            <a:r>
              <a:rPr lang="en-US" sz="1961" dirty="0">
                <a:latin typeface="Consolas" panose="020B0609020204030204" pitchFamily="49" charset="0"/>
              </a:rPr>
              <a:t>	Success=</a:t>
            </a:r>
            <a:r>
              <a:rPr lang="en-US" sz="1961" dirty="0" err="1">
                <a:latin typeface="Consolas" panose="020B0609020204030204" pitchFamily="49" charset="0"/>
              </a:rPr>
              <a:t>countif</a:t>
            </a:r>
            <a:r>
              <a:rPr lang="en-US" sz="1961" dirty="0">
                <a:latin typeface="Consolas" panose="020B0609020204030204" pitchFamily="49" charset="0"/>
              </a:rPr>
              <a:t>(</a:t>
            </a:r>
            <a:r>
              <a:rPr lang="en-US" sz="1961" dirty="0" err="1">
                <a:latin typeface="Consolas" panose="020B0609020204030204" pitchFamily="49" charset="0"/>
              </a:rPr>
              <a:t>EventID</a:t>
            </a:r>
            <a:r>
              <a:rPr lang="en-US" sz="1961" dirty="0">
                <a:latin typeface="Consolas" panose="020B0609020204030204" pitchFamily="49" charset="0"/>
              </a:rPr>
              <a:t> == 4624), </a:t>
            </a:r>
          </a:p>
          <a:p>
            <a:pPr marL="0" indent="0" defTabSz="932329">
              <a:spcBef>
                <a:spcPts val="0"/>
              </a:spcBef>
              <a:buClr>
                <a:srgbClr val="000000"/>
              </a:buClr>
              <a:buNone/>
            </a:pPr>
            <a:r>
              <a:rPr lang="en-US" sz="1961" dirty="0">
                <a:latin typeface="Consolas" panose="020B0609020204030204" pitchFamily="49" charset="0"/>
              </a:rPr>
              <a:t>	Failed=</a:t>
            </a:r>
            <a:r>
              <a:rPr lang="en-US" sz="1961" dirty="0" err="1">
                <a:latin typeface="Consolas" panose="020B0609020204030204" pitchFamily="49" charset="0"/>
              </a:rPr>
              <a:t>countif</a:t>
            </a:r>
            <a:r>
              <a:rPr lang="en-US" sz="1961" dirty="0">
                <a:latin typeface="Consolas" panose="020B0609020204030204" pitchFamily="49" charset="0"/>
              </a:rPr>
              <a:t>(</a:t>
            </a:r>
            <a:r>
              <a:rPr lang="en-US" sz="1961" dirty="0" err="1">
                <a:latin typeface="Consolas" panose="020B0609020204030204" pitchFamily="49" charset="0"/>
              </a:rPr>
              <a:t>EventID</a:t>
            </a:r>
            <a:r>
              <a:rPr lang="en-US" sz="1961" dirty="0">
                <a:latin typeface="Consolas" panose="020B0609020204030204" pitchFamily="49" charset="0"/>
              </a:rPr>
              <a:t> == 4625) </a:t>
            </a:r>
          </a:p>
          <a:p>
            <a:pPr marL="0" indent="0" defTabSz="932329">
              <a:spcBef>
                <a:spcPts val="0"/>
              </a:spcBef>
              <a:buClr>
                <a:srgbClr val="000000"/>
              </a:buClr>
              <a:buNone/>
            </a:pPr>
            <a:r>
              <a:rPr lang="en-US" sz="1961" dirty="0">
                <a:latin typeface="Consolas" panose="020B0609020204030204" pitchFamily="49" charset="0"/>
              </a:rPr>
              <a:t>	by bin(</a:t>
            </a:r>
            <a:r>
              <a:rPr lang="en-US" sz="1961" dirty="0" err="1">
                <a:latin typeface="Consolas" panose="020B0609020204030204" pitchFamily="49" charset="0"/>
              </a:rPr>
              <a:t>TimeGenerated</a:t>
            </a:r>
            <a:r>
              <a:rPr lang="en-US" sz="1961" dirty="0">
                <a:latin typeface="Consolas" panose="020B0609020204030204" pitchFamily="49" charset="0"/>
              </a:rPr>
              <a:t>, 1h)</a:t>
            </a:r>
          </a:p>
          <a:p>
            <a:pPr marL="0" indent="0" defTabSz="932329">
              <a:spcBef>
                <a:spcPts val="0"/>
              </a:spcBef>
              <a:buClr>
                <a:srgbClr val="000000"/>
              </a:buClr>
              <a:buNone/>
            </a:pPr>
            <a:r>
              <a:rPr lang="en-US" sz="1961" dirty="0">
                <a:latin typeface="Consolas" panose="020B0609020204030204" pitchFamily="49" charset="0"/>
              </a:rPr>
              <a:t>| render </a:t>
            </a:r>
            <a:r>
              <a:rPr lang="en-US" sz="1961" dirty="0" err="1">
                <a:latin typeface="Consolas" panose="020B0609020204030204" pitchFamily="49" charset="0"/>
              </a:rPr>
              <a:t>timechart</a:t>
            </a:r>
            <a:endParaRPr lang="en-US" sz="2745" dirty="0">
              <a:latin typeface="Segoe UI"/>
            </a:endParaRPr>
          </a:p>
        </p:txBody>
      </p:sp>
    </p:spTree>
    <p:extLst>
      <p:ext uri="{BB962C8B-B14F-4D97-AF65-F5344CB8AC3E}">
        <p14:creationId xmlns:p14="http://schemas.microsoft.com/office/powerpoint/2010/main" val="9635892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B14F00-E09C-4F38-931F-6E9DDAC8F92A}"/>
              </a:ext>
            </a:extLst>
          </p:cNvPr>
          <p:cNvSpPr>
            <a:spLocks noGrp="1"/>
          </p:cNvSpPr>
          <p:nvPr>
            <p:ph type="body" sz="quarter" idx="10"/>
          </p:nvPr>
        </p:nvSpPr>
        <p:spPr>
          <a:xfrm>
            <a:off x="493345" y="335517"/>
            <a:ext cx="11205310" cy="724246"/>
          </a:xfrm>
        </p:spPr>
        <p:txBody>
          <a:bodyPr/>
          <a:lstStyle/>
          <a:p>
            <a:pPr marL="0" indent="0">
              <a:buNone/>
            </a:pPr>
            <a:r>
              <a:rPr lang="en-US" dirty="0"/>
              <a:t>Kusto???</a:t>
            </a:r>
          </a:p>
        </p:txBody>
      </p:sp>
      <p:sp>
        <p:nvSpPr>
          <p:cNvPr id="3" name="Text Placeholder 2">
            <a:extLst>
              <a:ext uri="{FF2B5EF4-FFF2-40B4-BE49-F238E27FC236}">
                <a16:creationId xmlns:a16="http://schemas.microsoft.com/office/drawing/2014/main" id="{97A74887-BC0F-4C4D-A665-983659C85D4A}"/>
              </a:ext>
            </a:extLst>
          </p:cNvPr>
          <p:cNvSpPr>
            <a:spLocks noGrp="1"/>
          </p:cNvSpPr>
          <p:nvPr>
            <p:ph type="body" sz="quarter" idx="11"/>
          </p:nvPr>
        </p:nvSpPr>
        <p:spPr>
          <a:xfrm>
            <a:off x="493346" y="1690643"/>
            <a:ext cx="11205310" cy="977640"/>
          </a:xfrm>
        </p:spPr>
        <p:txBody>
          <a:bodyPr/>
          <a:lstStyle/>
          <a:p>
            <a:r>
              <a:rPr lang="en-US" sz="4000" b="0" i="0" dirty="0">
                <a:solidFill>
                  <a:srgbClr val="FF0000"/>
                </a:solidFill>
                <a:effectLst/>
                <a:latin typeface="montserratregular"/>
              </a:rPr>
              <a:t>Kusto</a:t>
            </a:r>
            <a:r>
              <a:rPr lang="en-US" b="0" i="0" dirty="0">
                <a:solidFill>
                  <a:srgbClr val="767676"/>
                </a:solidFill>
                <a:effectLst/>
                <a:latin typeface="montserratregular"/>
              </a:rPr>
              <a:t> was the original codename for the Azure Application Insights platform that Azure Monitor is now based on and…</a:t>
            </a:r>
            <a:endParaRPr lang="en-US" dirty="0"/>
          </a:p>
        </p:txBody>
      </p:sp>
      <p:pic>
        <p:nvPicPr>
          <p:cNvPr id="5" name="Picture 4">
            <a:extLst>
              <a:ext uri="{FF2B5EF4-FFF2-40B4-BE49-F238E27FC236}">
                <a16:creationId xmlns:a16="http://schemas.microsoft.com/office/drawing/2014/main" id="{2CC059FB-C23D-41EE-91FB-D22B68FE7DE8}"/>
              </a:ext>
            </a:extLst>
          </p:cNvPr>
          <p:cNvPicPr>
            <a:picLocks noChangeAspect="1"/>
          </p:cNvPicPr>
          <p:nvPr/>
        </p:nvPicPr>
        <p:blipFill>
          <a:blip r:embed="rId3"/>
          <a:stretch>
            <a:fillRect/>
          </a:stretch>
        </p:blipFill>
        <p:spPr>
          <a:xfrm>
            <a:off x="2476952" y="2882498"/>
            <a:ext cx="7238095" cy="3761905"/>
          </a:xfrm>
          <a:prstGeom prst="rect">
            <a:avLst/>
          </a:prstGeom>
        </p:spPr>
      </p:pic>
      <p:sp>
        <p:nvSpPr>
          <p:cNvPr id="4" name="TextBox 3">
            <a:extLst>
              <a:ext uri="{FF2B5EF4-FFF2-40B4-BE49-F238E27FC236}">
                <a16:creationId xmlns:a16="http://schemas.microsoft.com/office/drawing/2014/main" id="{0672097E-C2B8-4CEE-AE8B-46FBE24AED7A}"/>
              </a:ext>
            </a:extLst>
          </p:cNvPr>
          <p:cNvSpPr txBox="1"/>
          <p:nvPr/>
        </p:nvSpPr>
        <p:spPr>
          <a:xfrm>
            <a:off x="4352544" y="2230117"/>
            <a:ext cx="6193536" cy="430887"/>
          </a:xfrm>
          <a:prstGeom prst="rect">
            <a:avLst/>
          </a:prstGeom>
          <a:noFill/>
        </p:spPr>
        <p:txBody>
          <a:bodyPr wrap="square" lIns="0" tIns="0" rIns="0" bIns="0" rtlCol="0">
            <a:spAutoFit/>
          </a:bodyPr>
          <a:lstStyle/>
          <a:p>
            <a:pPr algn="l"/>
            <a:r>
              <a:rPr lang="en-US" sz="2400" b="1" i="0" dirty="0">
                <a:solidFill>
                  <a:srgbClr val="767676"/>
                </a:solidFill>
                <a:effectLst/>
                <a:latin typeface="montserratregular"/>
              </a:rPr>
              <a:t>YES</a:t>
            </a:r>
            <a:r>
              <a:rPr lang="en-US" sz="2800" b="0" i="0" dirty="0">
                <a:solidFill>
                  <a:srgbClr val="767676"/>
                </a:solidFill>
                <a:effectLst/>
                <a:latin typeface="montserratregular"/>
              </a:rPr>
              <a:t> is named after the famous explorer.</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6252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33AB-1A96-45B8-8156-4C06B13681A8}"/>
              </a:ext>
            </a:extLst>
          </p:cNvPr>
          <p:cNvSpPr>
            <a:spLocks noGrp="1"/>
          </p:cNvSpPr>
          <p:nvPr>
            <p:ph type="title"/>
          </p:nvPr>
        </p:nvSpPr>
        <p:spPr>
          <a:xfrm>
            <a:off x="4709205" y="3296134"/>
            <a:ext cx="2773589" cy="498598"/>
          </a:xfrm>
        </p:spPr>
        <p:txBody>
          <a:bodyPr/>
          <a:lstStyle/>
          <a:p>
            <a:pPr algn="ctr"/>
            <a:r>
              <a:rPr lang="en-US" dirty="0"/>
              <a:t>Lab 7</a:t>
            </a:r>
          </a:p>
        </p:txBody>
      </p:sp>
    </p:spTree>
    <p:extLst>
      <p:ext uri="{BB962C8B-B14F-4D97-AF65-F5344CB8AC3E}">
        <p14:creationId xmlns:p14="http://schemas.microsoft.com/office/powerpoint/2010/main" val="233691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p:txBody>
          <a:bodyPr/>
          <a:lstStyle/>
          <a:p>
            <a:r>
              <a:rPr lang="en-US" dirty="0"/>
              <a:t>7th Scenario</a:t>
            </a:r>
          </a:p>
        </p:txBody>
      </p:sp>
      <p:sp>
        <p:nvSpPr>
          <p:cNvPr id="4" name="Text Placeholder 2">
            <a:extLst>
              <a:ext uri="{FF2B5EF4-FFF2-40B4-BE49-F238E27FC236}">
                <a16:creationId xmlns:a16="http://schemas.microsoft.com/office/drawing/2014/main" id="{747C3E3A-ABB5-7C80-7CA8-1E0C86112A3C}"/>
              </a:ext>
            </a:extLst>
          </p:cNvPr>
          <p:cNvSpPr txBox="1">
            <a:spLocks/>
          </p:cNvSpPr>
          <p:nvPr/>
        </p:nvSpPr>
        <p:spPr>
          <a:xfrm>
            <a:off x="330622" y="1206497"/>
            <a:ext cx="11205310" cy="4762150"/>
          </a:xfrm>
          <a:prstGeom prst="rect">
            <a:avLst/>
          </a:prstGeom>
        </p:spPr>
        <p:txBody>
          <a:bodyPr lIns="91440" tIns="45720" rIns="91440" bIns="45720" anchor="t">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indent="0" defTabSz="932329">
              <a:lnSpc>
                <a:spcPct val="115000"/>
              </a:lnSpc>
              <a:spcBef>
                <a:spcPts val="588"/>
              </a:spcBef>
              <a:spcAft>
                <a:spcPts val="588"/>
              </a:spcAft>
              <a:buClr>
                <a:srgbClr val="000000"/>
              </a:buClr>
              <a:buNone/>
            </a:pPr>
            <a:r>
              <a:rPr lang="en-US" sz="2400" b="1" dirty="0">
                <a:latin typeface="Segoe UI" panose="020B0502040204020203" pitchFamily="34" charset="0"/>
                <a:ea typeface="PMingLiU" panose="02020500000000000000" pitchFamily="18" charset="-120"/>
                <a:cs typeface="Arial" panose="020B0604020202020204" pitchFamily="34" charset="0"/>
              </a:rPr>
              <a:t>Your company has hired a </a:t>
            </a:r>
            <a:r>
              <a:rPr lang="en-US" sz="2400" b="1" dirty="0" err="1">
                <a:latin typeface="Segoe UI" panose="020B0502040204020203" pitchFamily="34" charset="0"/>
                <a:ea typeface="PMingLiU" panose="02020500000000000000" pitchFamily="18" charset="-120"/>
                <a:cs typeface="Arial" panose="020B0604020202020204" pitchFamily="34" charset="0"/>
              </a:rPr>
              <a:t>Pentester</a:t>
            </a:r>
            <a:r>
              <a:rPr lang="en-US" sz="2400" b="1" dirty="0">
                <a:latin typeface="Segoe UI" panose="020B0502040204020203" pitchFamily="34" charset="0"/>
                <a:ea typeface="PMingLiU" panose="02020500000000000000" pitchFamily="18" charset="-120"/>
                <a:cs typeface="Arial" panose="020B0604020202020204" pitchFamily="34" charset="0"/>
              </a:rPr>
              <a:t> to audit your security environment, the results of the test determined that missing patches have resulted in a successful attack against your systems.</a:t>
            </a:r>
          </a:p>
          <a:p>
            <a:pPr marL="0" indent="0" defTabSz="932329">
              <a:lnSpc>
                <a:spcPct val="115000"/>
              </a:lnSpc>
              <a:spcBef>
                <a:spcPts val="588"/>
              </a:spcBef>
              <a:spcAft>
                <a:spcPts val="588"/>
              </a:spcAft>
              <a:buClr>
                <a:srgbClr val="000000"/>
              </a:buClr>
              <a:buNone/>
            </a:pPr>
            <a:r>
              <a:rPr lang="en-US" sz="2400" b="1" dirty="0">
                <a:latin typeface="Segoe UI"/>
                <a:ea typeface="PMingLiU"/>
                <a:cs typeface="Arial"/>
              </a:rPr>
              <a:t>You need to find the missing </a:t>
            </a:r>
            <a:r>
              <a:rPr lang="en-US" sz="2400" b="1" dirty="0">
                <a:solidFill>
                  <a:schemeClr val="accent2">
                    <a:lumMod val="50000"/>
                    <a:lumOff val="50000"/>
                  </a:schemeClr>
                </a:solidFill>
                <a:latin typeface="Segoe UI"/>
                <a:ea typeface="PMingLiU"/>
                <a:cs typeface="Arial"/>
              </a:rPr>
              <a:t>critical</a:t>
            </a:r>
            <a:r>
              <a:rPr lang="en-US" sz="2400" b="1" dirty="0">
                <a:solidFill>
                  <a:srgbClr val="C00000"/>
                </a:solidFill>
                <a:latin typeface="Segoe UI"/>
                <a:ea typeface="PMingLiU"/>
                <a:cs typeface="Arial"/>
              </a:rPr>
              <a:t> security </a:t>
            </a:r>
            <a:r>
              <a:rPr lang="en-US" sz="2400" b="1" dirty="0">
                <a:latin typeface="Segoe UI"/>
                <a:ea typeface="PMingLiU"/>
                <a:cs typeface="Arial"/>
              </a:rPr>
              <a:t>updates for the VM that starts with CH1. </a:t>
            </a:r>
            <a:endParaRPr lang="en-US" sz="2400" b="1" dirty="0">
              <a:latin typeface="Segoe UI" panose="020B0502040204020203" pitchFamily="34" charset="0"/>
              <a:ea typeface="PMingLiU" panose="02020500000000000000" pitchFamily="18" charset="-120"/>
              <a:cs typeface="Arial" panose="020B0604020202020204" pitchFamily="34" charset="0"/>
            </a:endParaRPr>
          </a:p>
          <a:p>
            <a:pPr marL="0" indent="0" defTabSz="932329">
              <a:spcBef>
                <a:spcPts val="672"/>
              </a:spcBef>
              <a:buClr>
                <a:srgbClr val="000000"/>
              </a:buClr>
              <a:buNone/>
            </a:pPr>
            <a:endParaRPr lang="en-US" sz="3529" i="1" dirty="0">
              <a:latin typeface="Segoe UI"/>
            </a:endParaRPr>
          </a:p>
          <a:p>
            <a:pPr marL="0" indent="0" defTabSz="914367">
              <a:spcBef>
                <a:spcPct val="20000"/>
              </a:spcBef>
              <a:buClrTx/>
              <a:buNone/>
              <a:defRPr/>
            </a:pPr>
            <a:r>
              <a:rPr lang="en-US" sz="1961" dirty="0">
                <a:latin typeface="Segoe UI"/>
              </a:rPr>
              <a:t>Hints and guideline:</a:t>
            </a:r>
          </a:p>
          <a:p>
            <a:pPr marL="335915" indent="-335915" defTabSz="914367">
              <a:spcBef>
                <a:spcPct val="20000"/>
              </a:spcBef>
              <a:buClrTx/>
              <a:buFont typeface="Arial" panose="020B0604020202020204" pitchFamily="34" charset="0"/>
              <a:buChar char="•"/>
              <a:defRPr/>
            </a:pPr>
            <a:r>
              <a:rPr lang="en-US" sz="1950" dirty="0">
                <a:latin typeface="Segoe UI"/>
                <a:cs typeface="Segoe UI"/>
              </a:rPr>
              <a:t>Use the Update table to begin your hunt.</a:t>
            </a:r>
          </a:p>
          <a:p>
            <a:pPr marL="335915" indent="-335915" defTabSz="932329">
              <a:spcBef>
                <a:spcPct val="20000"/>
              </a:spcBef>
              <a:buClrTx/>
              <a:buFont typeface="Arial" panose="020B0604020202020204" pitchFamily="34" charset="0"/>
              <a:buChar char="•"/>
            </a:pPr>
            <a:r>
              <a:rPr lang="en-US" sz="1950" dirty="0">
                <a:latin typeface="Segoe UI"/>
                <a:cs typeface="Segoe UI"/>
              </a:rPr>
              <a:t>How would you find patch information?</a:t>
            </a:r>
            <a:endParaRPr lang="en-US" sz="1950" dirty="0">
              <a:latin typeface="Segoe UI"/>
            </a:endParaRPr>
          </a:p>
          <a:p>
            <a:pPr marL="335915" indent="-335915" defTabSz="932329">
              <a:spcBef>
                <a:spcPct val="20000"/>
              </a:spcBef>
              <a:buClrTx/>
              <a:buFont typeface="Arial" panose="020B0604020202020204" pitchFamily="34" charset="0"/>
              <a:buChar char="•"/>
            </a:pPr>
            <a:endParaRPr lang="en-US" sz="1950" dirty="0">
              <a:latin typeface="Segoe UI"/>
            </a:endParaRPr>
          </a:p>
          <a:p>
            <a:pPr marL="335915" indent="-335915" defTabSz="932329">
              <a:spcBef>
                <a:spcPct val="20000"/>
              </a:spcBef>
              <a:buClrTx/>
              <a:buFont typeface="Arial" panose="020B0604020202020204" pitchFamily="34" charset="0"/>
              <a:buChar char="•"/>
            </a:pPr>
            <a:endParaRPr lang="en-US" sz="1950" dirty="0">
              <a:latin typeface="Segoe UI"/>
            </a:endParaRPr>
          </a:p>
          <a:p>
            <a:pPr marL="0" indent="0" defTabSz="932329">
              <a:spcBef>
                <a:spcPts val="672"/>
              </a:spcBef>
              <a:buClr>
                <a:srgbClr val="000000"/>
              </a:buClr>
              <a:buNone/>
            </a:pPr>
            <a:endParaRPr lang="en-US" sz="2157" dirty="0">
              <a:latin typeface="Segoe UI"/>
            </a:endParaRPr>
          </a:p>
        </p:txBody>
      </p:sp>
      <p:pic>
        <p:nvPicPr>
          <p:cNvPr id="7" name="Picture 2" descr="Image result for patching">
            <a:extLst>
              <a:ext uri="{FF2B5EF4-FFF2-40B4-BE49-F238E27FC236}">
                <a16:creationId xmlns:a16="http://schemas.microsoft.com/office/drawing/2014/main" id="{7C5CC519-69DB-A892-C9B3-3B3CC8AE851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27404" y="3337804"/>
            <a:ext cx="2922718" cy="3025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46735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a:xfrm>
            <a:off x="452429" y="280818"/>
            <a:ext cx="11018520" cy="553998"/>
          </a:xfrm>
        </p:spPr>
        <p:txBody>
          <a:bodyPr/>
          <a:lstStyle/>
          <a:p>
            <a:r>
              <a:rPr lang="en-US" dirty="0">
                <a:solidFill>
                  <a:schemeClr val="tx1">
                    <a:lumMod val="95000"/>
                  </a:schemeClr>
                </a:solidFill>
              </a:rPr>
              <a:t>7th Lab Exercise</a:t>
            </a:r>
          </a:p>
        </p:txBody>
      </p:sp>
      <p:sp>
        <p:nvSpPr>
          <p:cNvPr id="5" name="Text Placeholder 2">
            <a:extLst>
              <a:ext uri="{FF2B5EF4-FFF2-40B4-BE49-F238E27FC236}">
                <a16:creationId xmlns:a16="http://schemas.microsoft.com/office/drawing/2014/main" id="{25CA1B20-B4CF-EE1E-234D-3DD54FBEE59D}"/>
              </a:ext>
            </a:extLst>
          </p:cNvPr>
          <p:cNvSpPr txBox="1">
            <a:spLocks/>
          </p:cNvSpPr>
          <p:nvPr/>
        </p:nvSpPr>
        <p:spPr>
          <a:xfrm>
            <a:off x="265639" y="1187930"/>
            <a:ext cx="11205310" cy="4762150"/>
          </a:xfrm>
          <a:prstGeom prst="rect">
            <a:avLst/>
          </a:prstGeom>
        </p:spPr>
        <p:txBody>
          <a:bodyPr>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indent="0" defTabSz="932329">
              <a:lnSpc>
                <a:spcPct val="115000"/>
              </a:lnSpc>
              <a:spcBef>
                <a:spcPts val="588"/>
              </a:spcBef>
              <a:spcAft>
                <a:spcPts val="588"/>
              </a:spcAft>
              <a:buClr>
                <a:srgbClr val="000000"/>
              </a:buClr>
              <a:buNone/>
            </a:pPr>
            <a:r>
              <a:rPr lang="en-US" sz="1568" dirty="0">
                <a:solidFill>
                  <a:schemeClr val="tx1">
                    <a:lumMod val="95000"/>
                  </a:schemeClr>
                </a:solidFill>
                <a:latin typeface="Consolas" panose="020B0609020204030204" pitchFamily="49" charset="0"/>
              </a:rPr>
              <a:t>//F</a:t>
            </a:r>
            <a:r>
              <a:rPr lang="en-US" sz="1568" dirty="0">
                <a:solidFill>
                  <a:schemeClr val="tx1">
                    <a:lumMod val="95000"/>
                  </a:schemeClr>
                </a:solidFill>
                <a:latin typeface="Segoe UI" panose="020B0502040204020203" pitchFamily="34" charset="0"/>
                <a:ea typeface="PMingLiU" panose="02020500000000000000" pitchFamily="18" charset="-120"/>
                <a:cs typeface="Arial" panose="020B0604020202020204" pitchFamily="34" charset="0"/>
              </a:rPr>
              <a:t>ind the missing critical security updates for the VM that starts with CH1. </a:t>
            </a:r>
          </a:p>
          <a:p>
            <a:pPr marL="0" indent="0" defTabSz="932329">
              <a:lnSpc>
                <a:spcPct val="115000"/>
              </a:lnSpc>
              <a:spcBef>
                <a:spcPts val="588"/>
              </a:spcBef>
              <a:spcAft>
                <a:spcPts val="588"/>
              </a:spcAft>
              <a:buClr>
                <a:srgbClr val="000000"/>
              </a:buClr>
              <a:buNone/>
            </a:pPr>
            <a:br>
              <a:rPr lang="en-US" sz="1961" dirty="0">
                <a:solidFill>
                  <a:schemeClr val="tx1">
                    <a:lumMod val="95000"/>
                  </a:schemeClr>
                </a:solidFill>
                <a:latin typeface="Consolas" panose="020B0609020204030204" pitchFamily="49" charset="0"/>
              </a:rPr>
            </a:br>
            <a:r>
              <a:rPr lang="en-US" sz="1961" dirty="0">
                <a:solidFill>
                  <a:schemeClr val="tx1">
                    <a:lumMod val="95000"/>
                  </a:schemeClr>
                </a:solidFill>
                <a:latin typeface="Consolas" panose="020B0609020204030204" pitchFamily="49" charset="0"/>
              </a:rPr>
              <a:t>Update</a:t>
            </a:r>
          </a:p>
          <a:p>
            <a:pPr marL="0" indent="0" defTabSz="932329">
              <a:spcBef>
                <a:spcPts val="0"/>
              </a:spcBef>
              <a:buClr>
                <a:srgbClr val="000000"/>
              </a:buClr>
              <a:buNone/>
            </a:pPr>
            <a:r>
              <a:rPr lang="en-US" sz="1961" dirty="0">
                <a:solidFill>
                  <a:schemeClr val="tx1">
                    <a:lumMod val="95000"/>
                  </a:schemeClr>
                </a:solidFill>
                <a:latin typeface="Consolas" panose="020B0609020204030204" pitchFamily="49" charset="0"/>
              </a:rPr>
              <a:t>| where Classification == "Security Updates" and </a:t>
            </a:r>
            <a:r>
              <a:rPr lang="en-US" sz="1961" dirty="0" err="1">
                <a:solidFill>
                  <a:schemeClr val="tx1">
                    <a:lumMod val="95000"/>
                  </a:schemeClr>
                </a:solidFill>
                <a:latin typeface="Consolas" panose="020B0609020204030204" pitchFamily="49" charset="0"/>
              </a:rPr>
              <a:t>UpdateState</a:t>
            </a:r>
            <a:r>
              <a:rPr lang="en-US" sz="1961" dirty="0">
                <a:solidFill>
                  <a:schemeClr val="tx1">
                    <a:lumMod val="95000"/>
                  </a:schemeClr>
                </a:solidFill>
                <a:latin typeface="Consolas" panose="020B0609020204030204" pitchFamily="49" charset="0"/>
              </a:rPr>
              <a:t> == "Needed" and </a:t>
            </a:r>
            <a:r>
              <a:rPr lang="en-US" sz="1961" dirty="0" err="1">
                <a:solidFill>
                  <a:schemeClr val="tx1">
                    <a:lumMod val="95000"/>
                  </a:schemeClr>
                </a:solidFill>
                <a:latin typeface="Consolas" panose="020B0609020204030204" pitchFamily="49" charset="0"/>
              </a:rPr>
              <a:t>MSRCSeverity</a:t>
            </a:r>
            <a:r>
              <a:rPr lang="en-US" sz="1961" dirty="0">
                <a:solidFill>
                  <a:schemeClr val="tx1">
                    <a:lumMod val="95000"/>
                  </a:schemeClr>
                </a:solidFill>
                <a:latin typeface="Consolas" panose="020B0609020204030204" pitchFamily="49" charset="0"/>
              </a:rPr>
              <a:t> == "Critical"</a:t>
            </a:r>
          </a:p>
          <a:p>
            <a:pPr marL="0" indent="0" defTabSz="932329">
              <a:spcBef>
                <a:spcPts val="0"/>
              </a:spcBef>
              <a:buClr>
                <a:srgbClr val="000000"/>
              </a:buClr>
              <a:buNone/>
            </a:pPr>
            <a:r>
              <a:rPr lang="en-US" sz="1961" dirty="0">
                <a:solidFill>
                  <a:schemeClr val="tx1">
                    <a:lumMod val="95000"/>
                  </a:schemeClr>
                </a:solidFill>
                <a:latin typeface="Consolas" panose="020B0609020204030204" pitchFamily="49" charset="0"/>
              </a:rPr>
              <a:t>| where Resource </a:t>
            </a:r>
            <a:r>
              <a:rPr lang="en-US" sz="1961" dirty="0" err="1">
                <a:solidFill>
                  <a:schemeClr val="tx1">
                    <a:lumMod val="95000"/>
                  </a:schemeClr>
                </a:solidFill>
                <a:latin typeface="Consolas" panose="020B0609020204030204" pitchFamily="49" charset="0"/>
              </a:rPr>
              <a:t>startswith</a:t>
            </a:r>
            <a:r>
              <a:rPr lang="en-US" sz="1961" dirty="0">
                <a:solidFill>
                  <a:schemeClr val="tx1">
                    <a:lumMod val="95000"/>
                  </a:schemeClr>
                </a:solidFill>
                <a:latin typeface="Consolas" panose="020B0609020204030204" pitchFamily="49" charset="0"/>
              </a:rPr>
              <a:t> "CH1"</a:t>
            </a:r>
            <a:endParaRPr lang="en-US" sz="2745" dirty="0">
              <a:solidFill>
                <a:schemeClr val="tx1">
                  <a:lumMod val="95000"/>
                </a:schemeClr>
              </a:solidFill>
              <a:latin typeface="Segoe UI"/>
            </a:endParaRPr>
          </a:p>
        </p:txBody>
      </p:sp>
    </p:spTree>
    <p:extLst>
      <p:ext uri="{BB962C8B-B14F-4D97-AF65-F5344CB8AC3E}">
        <p14:creationId xmlns:p14="http://schemas.microsoft.com/office/powerpoint/2010/main" val="275031781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33AB-1A96-45B8-8156-4C06B13681A8}"/>
              </a:ext>
            </a:extLst>
          </p:cNvPr>
          <p:cNvSpPr>
            <a:spLocks noGrp="1"/>
          </p:cNvSpPr>
          <p:nvPr>
            <p:ph type="title"/>
          </p:nvPr>
        </p:nvSpPr>
        <p:spPr>
          <a:xfrm>
            <a:off x="4709205" y="3296134"/>
            <a:ext cx="2773589" cy="498598"/>
          </a:xfrm>
        </p:spPr>
        <p:txBody>
          <a:bodyPr/>
          <a:lstStyle/>
          <a:p>
            <a:pPr algn="ctr"/>
            <a:r>
              <a:rPr lang="en-US" dirty="0"/>
              <a:t>Lab 8</a:t>
            </a:r>
          </a:p>
        </p:txBody>
      </p:sp>
    </p:spTree>
    <p:extLst>
      <p:ext uri="{BB962C8B-B14F-4D97-AF65-F5344CB8AC3E}">
        <p14:creationId xmlns:p14="http://schemas.microsoft.com/office/powerpoint/2010/main" val="322556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p:txBody>
          <a:bodyPr/>
          <a:lstStyle/>
          <a:p>
            <a:r>
              <a:rPr lang="en-US" dirty="0">
                <a:solidFill>
                  <a:schemeClr val="tx1">
                    <a:lumMod val="95000"/>
                  </a:schemeClr>
                </a:solidFill>
              </a:rPr>
              <a:t>8th Scenario</a:t>
            </a:r>
          </a:p>
        </p:txBody>
      </p:sp>
      <p:sp>
        <p:nvSpPr>
          <p:cNvPr id="4" name="Text Placeholder 2">
            <a:extLst>
              <a:ext uri="{FF2B5EF4-FFF2-40B4-BE49-F238E27FC236}">
                <a16:creationId xmlns:a16="http://schemas.microsoft.com/office/drawing/2014/main" id="{151696FB-C3D7-6101-D616-AD903848D8A4}"/>
              </a:ext>
            </a:extLst>
          </p:cNvPr>
          <p:cNvSpPr txBox="1">
            <a:spLocks/>
          </p:cNvSpPr>
          <p:nvPr/>
        </p:nvSpPr>
        <p:spPr>
          <a:xfrm>
            <a:off x="214581" y="1252913"/>
            <a:ext cx="11205310" cy="4762150"/>
          </a:xfrm>
          <a:prstGeom prst="rect">
            <a:avLst/>
          </a:prstGeom>
        </p:spPr>
        <p:txBody>
          <a:bodyPr>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indent="0" defTabSz="932329">
              <a:lnSpc>
                <a:spcPct val="115000"/>
              </a:lnSpc>
              <a:spcBef>
                <a:spcPts val="588"/>
              </a:spcBef>
              <a:spcAft>
                <a:spcPts val="588"/>
              </a:spcAft>
              <a:buClr>
                <a:srgbClr val="000000"/>
              </a:buClr>
              <a:buNone/>
            </a:pPr>
            <a:r>
              <a:rPr lang="en-US" sz="2400" b="1" dirty="0">
                <a:solidFill>
                  <a:schemeClr val="tx1">
                    <a:lumMod val="95000"/>
                  </a:schemeClr>
                </a:solidFill>
                <a:latin typeface="Segoe UI" panose="020B0502040204020203" pitchFamily="34" charset="0"/>
                <a:ea typeface="PMingLiU" panose="02020500000000000000" pitchFamily="18" charset="-120"/>
                <a:cs typeface="Arial" panose="020B0604020202020204" pitchFamily="34" charset="0"/>
              </a:rPr>
              <a:t>Your Azure Environment has successfully defended an attack from an outside entity. As a part of your IR Report, you need to find the top 3 source IP addresses which were blocked by your firewall.</a:t>
            </a:r>
            <a:endParaRPr lang="en-US" sz="3529" i="1" dirty="0">
              <a:solidFill>
                <a:schemeClr val="tx1">
                  <a:lumMod val="95000"/>
                </a:schemeClr>
              </a:solidFill>
              <a:latin typeface="Segoe UI"/>
            </a:endParaRPr>
          </a:p>
          <a:p>
            <a:pPr marL="0" indent="0" defTabSz="914367">
              <a:spcBef>
                <a:spcPct val="20000"/>
              </a:spcBef>
              <a:buClrTx/>
              <a:buNone/>
              <a:defRPr/>
            </a:pPr>
            <a:endParaRPr lang="en-US" sz="1961" dirty="0">
              <a:solidFill>
                <a:schemeClr val="tx1">
                  <a:lumMod val="95000"/>
                </a:schemeClr>
              </a:solidFill>
              <a:latin typeface="Segoe UI"/>
            </a:endParaRPr>
          </a:p>
          <a:p>
            <a:pPr marL="0" indent="0" defTabSz="914367">
              <a:spcBef>
                <a:spcPct val="20000"/>
              </a:spcBef>
              <a:buClrTx/>
              <a:buNone/>
              <a:defRPr/>
            </a:pPr>
            <a:endParaRPr lang="en-US" sz="1961" dirty="0">
              <a:solidFill>
                <a:schemeClr val="tx1">
                  <a:lumMod val="95000"/>
                </a:schemeClr>
              </a:solidFill>
              <a:latin typeface="Segoe UI"/>
            </a:endParaRPr>
          </a:p>
          <a:p>
            <a:pPr marL="0" indent="0" defTabSz="914367">
              <a:spcBef>
                <a:spcPct val="20000"/>
              </a:spcBef>
              <a:buClrTx/>
              <a:buNone/>
              <a:defRPr/>
            </a:pPr>
            <a:r>
              <a:rPr lang="en-US" sz="1961" dirty="0">
                <a:solidFill>
                  <a:schemeClr val="tx1">
                    <a:lumMod val="95000"/>
                  </a:schemeClr>
                </a:solidFill>
                <a:latin typeface="Segoe UI"/>
              </a:rPr>
              <a:t>Hints and guideline:</a:t>
            </a:r>
          </a:p>
          <a:p>
            <a:pPr marL="336145" indent="-336145" defTabSz="914367">
              <a:spcBef>
                <a:spcPct val="20000"/>
              </a:spcBef>
              <a:buClrTx/>
              <a:buFont typeface="Arial" panose="020B0604020202020204" pitchFamily="34" charset="0"/>
              <a:buChar char="•"/>
              <a:defRPr/>
            </a:pPr>
            <a:r>
              <a:rPr lang="en-US" sz="1961" dirty="0">
                <a:solidFill>
                  <a:schemeClr val="tx1">
                    <a:lumMod val="95000"/>
                  </a:schemeClr>
                </a:solidFill>
                <a:latin typeface="Segoe UI"/>
              </a:rPr>
              <a:t>Which table would you use?</a:t>
            </a:r>
          </a:p>
          <a:p>
            <a:pPr marL="336145" indent="-336145" defTabSz="914367">
              <a:spcBef>
                <a:spcPct val="20000"/>
              </a:spcBef>
              <a:buClrTx/>
              <a:buFont typeface="Arial" panose="020B0604020202020204" pitchFamily="34" charset="0"/>
              <a:buChar char="•"/>
              <a:defRPr/>
            </a:pPr>
            <a:r>
              <a:rPr lang="en-US" sz="1961" dirty="0">
                <a:solidFill>
                  <a:schemeClr val="tx1">
                    <a:lumMod val="95000"/>
                  </a:schemeClr>
                </a:solidFill>
                <a:latin typeface="Segoe UI"/>
              </a:rPr>
              <a:t>What way does the data “flow” ?</a:t>
            </a:r>
          </a:p>
          <a:p>
            <a:pPr marL="0" indent="0" defTabSz="914367">
              <a:spcBef>
                <a:spcPct val="20000"/>
              </a:spcBef>
              <a:buClrTx/>
              <a:buNone/>
              <a:defRPr/>
            </a:pPr>
            <a:endParaRPr lang="en-US" sz="1961" dirty="0">
              <a:solidFill>
                <a:schemeClr val="tx1">
                  <a:lumMod val="95000"/>
                </a:schemeClr>
              </a:solidFill>
              <a:latin typeface="Segoe UI"/>
            </a:endParaRPr>
          </a:p>
          <a:p>
            <a:pPr marL="0" indent="0" defTabSz="932329">
              <a:spcBef>
                <a:spcPts val="672"/>
              </a:spcBef>
              <a:buClr>
                <a:srgbClr val="000000"/>
              </a:buClr>
              <a:buNone/>
            </a:pPr>
            <a:endParaRPr lang="en-US" sz="2157" dirty="0">
              <a:solidFill>
                <a:schemeClr val="tx1">
                  <a:lumMod val="95000"/>
                </a:schemeClr>
              </a:solidFill>
              <a:latin typeface="Segoe UI"/>
            </a:endParaRPr>
          </a:p>
        </p:txBody>
      </p:sp>
      <p:pic>
        <p:nvPicPr>
          <p:cNvPr id="7" name="Picture 2" descr="See the source image">
            <a:extLst>
              <a:ext uri="{FF2B5EF4-FFF2-40B4-BE49-F238E27FC236}">
                <a16:creationId xmlns:a16="http://schemas.microsoft.com/office/drawing/2014/main" id="{0B71C6CD-D0F7-4286-D4A8-72D37CDF26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881253" y="3713893"/>
            <a:ext cx="4228063" cy="28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43613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9596-2810-98AD-4754-B140FF8FA0FA}"/>
              </a:ext>
            </a:extLst>
          </p:cNvPr>
          <p:cNvSpPr>
            <a:spLocks noGrp="1"/>
          </p:cNvSpPr>
          <p:nvPr>
            <p:ph type="title"/>
          </p:nvPr>
        </p:nvSpPr>
        <p:spPr>
          <a:xfrm>
            <a:off x="452429" y="280818"/>
            <a:ext cx="11018520" cy="553998"/>
          </a:xfrm>
        </p:spPr>
        <p:txBody>
          <a:bodyPr/>
          <a:lstStyle/>
          <a:p>
            <a:r>
              <a:rPr lang="en-US" dirty="0">
                <a:solidFill>
                  <a:schemeClr val="tx1">
                    <a:lumMod val="95000"/>
                  </a:schemeClr>
                </a:solidFill>
              </a:rPr>
              <a:t>8th Lab Exercise</a:t>
            </a:r>
          </a:p>
        </p:txBody>
      </p:sp>
      <p:sp>
        <p:nvSpPr>
          <p:cNvPr id="5" name="Text Placeholder 2">
            <a:extLst>
              <a:ext uri="{FF2B5EF4-FFF2-40B4-BE49-F238E27FC236}">
                <a16:creationId xmlns:a16="http://schemas.microsoft.com/office/drawing/2014/main" id="{AAB466ED-285A-7D09-3E70-604F66310867}"/>
              </a:ext>
            </a:extLst>
          </p:cNvPr>
          <p:cNvSpPr txBox="1">
            <a:spLocks/>
          </p:cNvSpPr>
          <p:nvPr/>
        </p:nvSpPr>
        <p:spPr>
          <a:xfrm>
            <a:off x="265639" y="1047925"/>
            <a:ext cx="11205310" cy="4762150"/>
          </a:xfrm>
          <a:prstGeom prst="rect">
            <a:avLst/>
          </a:prstGeom>
        </p:spPr>
        <p:txBody>
          <a:bodyPr>
            <a:normAutofit/>
          </a:bodyPr>
          <a:lstStyle>
            <a:lvl1pPr marL="317022" indent="-317022" algn="l" defTabSz="951065" rtl="0" eaLnBrk="1" latinLnBrk="0" hangingPunct="1">
              <a:lnSpc>
                <a:spcPct val="100000"/>
              </a:lnSpc>
              <a:spcBef>
                <a:spcPts val="685"/>
              </a:spcBef>
              <a:buClr>
                <a:schemeClr val="tx1"/>
              </a:buClr>
              <a:buSzPct val="90000"/>
              <a:buFont typeface="Wingdings" panose="05000000000000000000" pitchFamily="2" charset="2"/>
              <a:buChar char=""/>
              <a:defRPr lang="en-US" sz="2448" kern="1200" spc="0" baseline="0" dirty="0" smtClean="0">
                <a:solidFill>
                  <a:schemeClr val="tx1"/>
                </a:solidFill>
                <a:latin typeface="+mn-lt"/>
                <a:ea typeface="+mn-ea"/>
                <a:cs typeface="Segoe UI" panose="020B0502040204020203" pitchFamily="34" charset="0"/>
              </a:defRPr>
            </a:lvl1pPr>
            <a:lvl2pPr marL="634044" indent="-317022" algn="l" defTabSz="951065" rtl="0" eaLnBrk="1" latinLnBrk="0" hangingPunct="1">
              <a:lnSpc>
                <a:spcPct val="100000"/>
              </a:lnSpc>
              <a:spcBef>
                <a:spcPts val="490"/>
              </a:spcBef>
              <a:buClr>
                <a:schemeClr val="tx1"/>
              </a:buClr>
              <a:buSzPct val="90000"/>
              <a:buFont typeface="Wingdings" panose="05000000000000000000" pitchFamily="2" charset="2"/>
              <a:buChar char=""/>
              <a:defRPr lang="en-US" sz="2040" kern="1200" spc="0" baseline="0" dirty="0" smtClean="0">
                <a:solidFill>
                  <a:schemeClr val="tx1"/>
                </a:solidFill>
                <a:latin typeface="+mn-lt"/>
                <a:ea typeface="+mn-ea"/>
                <a:cs typeface="+mn-cs"/>
              </a:defRPr>
            </a:lvl2pPr>
            <a:lvl3pPr marL="951065" indent="-317022" algn="l" defTabSz="951065" rtl="0" eaLnBrk="1" latinLnBrk="0" hangingPunct="1">
              <a:lnSpc>
                <a:spcPct val="100000"/>
              </a:lnSpc>
              <a:spcBef>
                <a:spcPts val="392"/>
              </a:spcBef>
              <a:buClr>
                <a:schemeClr val="tx1"/>
              </a:buClr>
              <a:buSzPct val="90000"/>
              <a:buFont typeface="Wingdings" panose="05000000000000000000" pitchFamily="2" charset="2"/>
              <a:buChar char=""/>
              <a:defRPr lang="en-US" sz="1632" kern="1200" spc="0" baseline="0" dirty="0" smtClean="0">
                <a:solidFill>
                  <a:schemeClr val="tx1"/>
                </a:solidFill>
                <a:latin typeface="+mn-lt"/>
                <a:ea typeface="+mn-ea"/>
                <a:cs typeface="+mn-cs"/>
              </a:defRPr>
            </a:lvl3pPr>
            <a:lvl4pPr marL="1268088" indent="-317022"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4pPr>
            <a:lvl5pPr marL="1585109" indent="-335671" algn="l" defTabSz="951065" rtl="0" eaLnBrk="1" latinLnBrk="0" hangingPunct="1">
              <a:lnSpc>
                <a:spcPct val="100000"/>
              </a:lnSpc>
              <a:spcBef>
                <a:spcPts val="343"/>
              </a:spcBef>
              <a:buClr>
                <a:schemeClr val="tx1"/>
              </a:buClr>
              <a:buSzPct val="90000"/>
              <a:buFont typeface="Wingdings" panose="05000000000000000000" pitchFamily="2" charset="2"/>
              <a:buChar char=""/>
              <a:defRPr lang="en-US" sz="1428" kern="1200" spc="0" baseline="0" dirty="0" smtClean="0">
                <a:solidFill>
                  <a:schemeClr val="tx1"/>
                </a:solidFill>
                <a:latin typeface="+mn-lt"/>
                <a:ea typeface="+mn-ea"/>
                <a:cs typeface="+mn-cs"/>
              </a:defRPr>
            </a:lvl5pPr>
            <a:lvl6pPr marL="317022" indent="-317022" algn="l" defTabSz="951065" rtl="0" eaLnBrk="1" latinLnBrk="0" hangingPunct="1">
              <a:lnSpc>
                <a:spcPct val="100000"/>
              </a:lnSpc>
              <a:spcBef>
                <a:spcPts val="490"/>
              </a:spcBef>
              <a:buSzPct val="100000"/>
              <a:buFont typeface="+mj-lt"/>
              <a:buAutoNum type="arabicPeriod"/>
              <a:defRPr sz="2040" kern="1200" baseline="0">
                <a:solidFill>
                  <a:schemeClr val="tx1"/>
                </a:solidFill>
                <a:latin typeface="+mn-lt"/>
                <a:ea typeface="+mn-ea"/>
                <a:cs typeface="+mn-cs"/>
              </a:defRPr>
            </a:lvl6pPr>
            <a:lvl7pPr marL="634044" indent="-317022" algn="l" defTabSz="951065" rtl="0" eaLnBrk="1" latinLnBrk="0" hangingPunct="1">
              <a:lnSpc>
                <a:spcPct val="100000"/>
              </a:lnSpc>
              <a:spcBef>
                <a:spcPts val="490"/>
              </a:spcBef>
              <a:buSzPct val="90000"/>
              <a:buFont typeface="+mj-lt"/>
              <a:buAutoNum type="alphaLcPeriod"/>
              <a:defRPr lang="en-US" sz="1632" b="0" i="0" u="none" kern="1200" baseline="0" noProof="0" dirty="0">
                <a:ln>
                  <a:noFill/>
                </a:ln>
                <a:solidFill>
                  <a:schemeClr val="tx1"/>
                </a:solidFill>
                <a:latin typeface="+mn-lt"/>
                <a:ea typeface="+mn-ea"/>
                <a:cs typeface="Arial" panose="020B0604020202020204" pitchFamily="34" charset="0"/>
              </a:defRPr>
            </a:lvl7pPr>
            <a:lvl8pPr marL="0" indent="0" algn="l" defTabSz="951065" rtl="0" eaLnBrk="1" latinLnBrk="0" hangingPunct="1">
              <a:lnSpc>
                <a:spcPct val="100000"/>
              </a:lnSpc>
              <a:spcBef>
                <a:spcPts val="294"/>
              </a:spcBef>
              <a:buSzPct val="90000"/>
              <a:buFontTx/>
              <a:buNone/>
              <a:defRPr sz="1224" kern="1200" baseline="0">
                <a:solidFill>
                  <a:schemeClr val="tx1"/>
                </a:solidFill>
                <a:latin typeface="+mn-lt"/>
                <a:ea typeface="+mn-ea"/>
                <a:cs typeface="+mn-cs"/>
              </a:defRPr>
            </a:lvl8pPr>
            <a:lvl9pPr marL="0" indent="0" algn="l" defTabSz="951065" rtl="0" eaLnBrk="1" latinLnBrk="0" hangingPunct="1">
              <a:lnSpc>
                <a:spcPct val="100000"/>
              </a:lnSpc>
              <a:spcBef>
                <a:spcPts val="245"/>
              </a:spcBef>
              <a:buSzPct val="90000"/>
              <a:buFont typeface="Wingdings" panose="05000000000000000000" pitchFamily="2" charset="2"/>
              <a:buNone/>
              <a:defRPr sz="1020" kern="1200" baseline="0">
                <a:solidFill>
                  <a:schemeClr val="tx1"/>
                </a:solidFill>
                <a:latin typeface="+mn-lt"/>
                <a:ea typeface="+mn-ea"/>
                <a:cs typeface="+mn-cs"/>
              </a:defRPr>
            </a:lvl9pPr>
          </a:lstStyle>
          <a:p>
            <a:pPr marL="0" indent="0" defTabSz="932329">
              <a:lnSpc>
                <a:spcPct val="115000"/>
              </a:lnSpc>
              <a:spcBef>
                <a:spcPts val="588"/>
              </a:spcBef>
              <a:spcAft>
                <a:spcPts val="588"/>
              </a:spcAft>
              <a:buClr>
                <a:srgbClr val="000000"/>
              </a:buClr>
              <a:buNone/>
            </a:pPr>
            <a:r>
              <a:rPr lang="en-US" sz="2400" dirty="0">
                <a:solidFill>
                  <a:schemeClr val="tx1">
                    <a:lumMod val="95000"/>
                  </a:schemeClr>
                </a:solidFill>
                <a:latin typeface="Consolas" panose="020B0609020204030204" pitchFamily="49" charset="0"/>
              </a:rPr>
              <a:t>//</a:t>
            </a:r>
            <a:r>
              <a:rPr lang="en-US" sz="1800" b="1" dirty="0">
                <a:solidFill>
                  <a:schemeClr val="tx1">
                    <a:lumMod val="95000"/>
                  </a:schemeClr>
                </a:solidFill>
                <a:latin typeface="Segoe UI" panose="020B0502040204020203" pitchFamily="34" charset="0"/>
                <a:ea typeface="PMingLiU" panose="02020500000000000000" pitchFamily="18" charset="-120"/>
                <a:cs typeface="Arial" panose="020B0604020202020204" pitchFamily="34" charset="0"/>
              </a:rPr>
              <a:t> Find the top 3 source IP addresses which were blocked by your firewall. </a:t>
            </a:r>
          </a:p>
          <a:p>
            <a:pPr marL="0" indent="0" defTabSz="932329">
              <a:lnSpc>
                <a:spcPct val="115000"/>
              </a:lnSpc>
              <a:spcBef>
                <a:spcPts val="588"/>
              </a:spcBef>
              <a:spcAft>
                <a:spcPts val="588"/>
              </a:spcAft>
              <a:buClr>
                <a:srgbClr val="000000"/>
              </a:buClr>
              <a:buNone/>
            </a:pPr>
            <a:r>
              <a:rPr lang="en-US" sz="2400" dirty="0" err="1">
                <a:solidFill>
                  <a:schemeClr val="tx1">
                    <a:lumMod val="95000"/>
                  </a:schemeClr>
                </a:solidFill>
                <a:latin typeface="Consolas" panose="020B0609020204030204" pitchFamily="49" charset="0"/>
              </a:rPr>
              <a:t>AzureNetworkAnalytics_CL</a:t>
            </a:r>
            <a:endParaRPr lang="en-US" sz="2400" dirty="0">
              <a:solidFill>
                <a:schemeClr val="tx1">
                  <a:lumMod val="95000"/>
                </a:schemeClr>
              </a:solidFill>
              <a:latin typeface="Consolas" panose="020B0609020204030204" pitchFamily="49" charset="0"/>
            </a:endParaRPr>
          </a:p>
          <a:p>
            <a:pPr marL="0" indent="0" defTabSz="932329">
              <a:lnSpc>
                <a:spcPct val="115000"/>
              </a:lnSpc>
              <a:spcBef>
                <a:spcPts val="588"/>
              </a:spcBef>
              <a:spcAft>
                <a:spcPts val="588"/>
              </a:spcAft>
              <a:buClr>
                <a:srgbClr val="000000"/>
              </a:buClr>
              <a:buNone/>
            </a:pPr>
            <a:r>
              <a:rPr lang="en-US" sz="2400" dirty="0">
                <a:solidFill>
                  <a:schemeClr val="tx1">
                    <a:lumMod val="95000"/>
                  </a:schemeClr>
                </a:solidFill>
                <a:latin typeface="Consolas" panose="020B0609020204030204" pitchFamily="49" charset="0"/>
              </a:rPr>
              <a:t>| where </a:t>
            </a:r>
            <a:r>
              <a:rPr lang="en-US" sz="2400" dirty="0" err="1">
                <a:solidFill>
                  <a:schemeClr val="tx1">
                    <a:lumMod val="95000"/>
                  </a:schemeClr>
                </a:solidFill>
                <a:latin typeface="Consolas" panose="020B0609020204030204" pitchFamily="49" charset="0"/>
              </a:rPr>
              <a:t>FlowStatus_s</a:t>
            </a:r>
            <a:r>
              <a:rPr lang="en-US" sz="2400" dirty="0">
                <a:solidFill>
                  <a:schemeClr val="tx1">
                    <a:lumMod val="95000"/>
                  </a:schemeClr>
                </a:solidFill>
                <a:latin typeface="Consolas" panose="020B0609020204030204" pitchFamily="49" charset="0"/>
              </a:rPr>
              <a:t> == "D"</a:t>
            </a:r>
          </a:p>
          <a:p>
            <a:pPr marL="0" indent="0" defTabSz="932329">
              <a:lnSpc>
                <a:spcPct val="115000"/>
              </a:lnSpc>
              <a:spcBef>
                <a:spcPts val="588"/>
              </a:spcBef>
              <a:spcAft>
                <a:spcPts val="588"/>
              </a:spcAft>
              <a:buClr>
                <a:srgbClr val="000000"/>
              </a:buClr>
              <a:buNone/>
            </a:pPr>
            <a:r>
              <a:rPr lang="en-US" sz="2400" dirty="0">
                <a:solidFill>
                  <a:schemeClr val="tx1">
                    <a:lumMod val="95000"/>
                  </a:schemeClr>
                </a:solidFill>
                <a:latin typeface="Consolas" panose="020B0609020204030204" pitchFamily="49" charset="0"/>
              </a:rPr>
              <a:t>| where </a:t>
            </a:r>
            <a:r>
              <a:rPr lang="en-US" sz="2400" dirty="0" err="1">
                <a:solidFill>
                  <a:schemeClr val="tx1">
                    <a:lumMod val="95000"/>
                  </a:schemeClr>
                </a:solidFill>
                <a:latin typeface="Consolas" panose="020B0609020204030204" pitchFamily="49" charset="0"/>
              </a:rPr>
              <a:t>FlowDirection_s</a:t>
            </a:r>
            <a:r>
              <a:rPr lang="en-US" sz="2400" dirty="0">
                <a:solidFill>
                  <a:schemeClr val="tx1">
                    <a:lumMod val="95000"/>
                  </a:schemeClr>
                </a:solidFill>
                <a:latin typeface="Consolas" panose="020B0609020204030204" pitchFamily="49" charset="0"/>
              </a:rPr>
              <a:t> == "I"</a:t>
            </a:r>
          </a:p>
          <a:p>
            <a:pPr marL="0" indent="0" defTabSz="932329">
              <a:lnSpc>
                <a:spcPct val="115000"/>
              </a:lnSpc>
              <a:spcBef>
                <a:spcPts val="588"/>
              </a:spcBef>
              <a:spcAft>
                <a:spcPts val="588"/>
              </a:spcAft>
              <a:buClr>
                <a:srgbClr val="000000"/>
              </a:buClr>
              <a:buNone/>
            </a:pPr>
            <a:r>
              <a:rPr lang="en-US" sz="2400" dirty="0">
                <a:solidFill>
                  <a:schemeClr val="tx1">
                    <a:lumMod val="95000"/>
                  </a:schemeClr>
                </a:solidFill>
                <a:latin typeface="Consolas" panose="020B0609020204030204" pitchFamily="49" charset="0"/>
              </a:rPr>
              <a:t>| where </a:t>
            </a:r>
            <a:r>
              <a:rPr lang="en-US" sz="2400" dirty="0" err="1">
                <a:solidFill>
                  <a:schemeClr val="tx1">
                    <a:lumMod val="95000"/>
                  </a:schemeClr>
                </a:solidFill>
                <a:latin typeface="Consolas" panose="020B0609020204030204" pitchFamily="49" charset="0"/>
              </a:rPr>
              <a:t>isnotempty</a:t>
            </a:r>
            <a:r>
              <a:rPr lang="en-US" sz="2400" dirty="0">
                <a:solidFill>
                  <a:schemeClr val="tx1">
                    <a:lumMod val="95000"/>
                  </a:schemeClr>
                </a:solidFill>
                <a:latin typeface="Consolas" panose="020B0609020204030204" pitchFamily="49" charset="0"/>
              </a:rPr>
              <a:t>(</a:t>
            </a:r>
            <a:r>
              <a:rPr lang="en-US" sz="2400" dirty="0" err="1">
                <a:solidFill>
                  <a:schemeClr val="tx1">
                    <a:lumMod val="95000"/>
                  </a:schemeClr>
                </a:solidFill>
                <a:latin typeface="Consolas" panose="020B0609020204030204" pitchFamily="49" charset="0"/>
              </a:rPr>
              <a:t>SrcIP_s</a:t>
            </a:r>
            <a:r>
              <a:rPr lang="en-US" sz="2400" dirty="0">
                <a:solidFill>
                  <a:schemeClr val="tx1">
                    <a:lumMod val="95000"/>
                  </a:schemeClr>
                </a:solidFill>
                <a:latin typeface="Consolas" panose="020B0609020204030204" pitchFamily="49" charset="0"/>
              </a:rPr>
              <a:t>)</a:t>
            </a:r>
          </a:p>
          <a:p>
            <a:pPr marL="0" indent="0" defTabSz="932329">
              <a:lnSpc>
                <a:spcPct val="115000"/>
              </a:lnSpc>
              <a:spcBef>
                <a:spcPts val="588"/>
              </a:spcBef>
              <a:spcAft>
                <a:spcPts val="588"/>
              </a:spcAft>
              <a:buClr>
                <a:srgbClr val="000000"/>
              </a:buClr>
              <a:buNone/>
            </a:pPr>
            <a:r>
              <a:rPr lang="en-US" sz="2400" dirty="0">
                <a:solidFill>
                  <a:schemeClr val="tx1">
                    <a:lumMod val="95000"/>
                  </a:schemeClr>
                </a:solidFill>
                <a:latin typeface="Consolas" panose="020B0609020204030204" pitchFamily="49" charset="0"/>
              </a:rPr>
              <a:t>| summarize count() by </a:t>
            </a:r>
            <a:r>
              <a:rPr lang="en-US" sz="2400" dirty="0" err="1">
                <a:solidFill>
                  <a:schemeClr val="tx1">
                    <a:lumMod val="95000"/>
                  </a:schemeClr>
                </a:solidFill>
                <a:latin typeface="Consolas" panose="020B0609020204030204" pitchFamily="49" charset="0"/>
              </a:rPr>
              <a:t>SrcIP_s</a:t>
            </a:r>
            <a:endParaRPr lang="en-US" sz="3200" dirty="0">
              <a:solidFill>
                <a:schemeClr val="tx1">
                  <a:lumMod val="95000"/>
                </a:schemeClr>
              </a:solidFill>
              <a:latin typeface="Segoe UI"/>
            </a:endParaRPr>
          </a:p>
        </p:txBody>
      </p:sp>
    </p:spTree>
    <p:extLst>
      <p:ext uri="{BB962C8B-B14F-4D97-AF65-F5344CB8AC3E}">
        <p14:creationId xmlns:p14="http://schemas.microsoft.com/office/powerpoint/2010/main" val="70584087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33AB-1A96-45B8-8156-4C06B13681A8}"/>
              </a:ext>
            </a:extLst>
          </p:cNvPr>
          <p:cNvSpPr>
            <a:spLocks noGrp="1"/>
          </p:cNvSpPr>
          <p:nvPr>
            <p:ph type="title"/>
          </p:nvPr>
        </p:nvSpPr>
        <p:spPr>
          <a:xfrm>
            <a:off x="4709205" y="3296134"/>
            <a:ext cx="2773589" cy="498598"/>
          </a:xfrm>
        </p:spPr>
        <p:txBody>
          <a:bodyPr/>
          <a:lstStyle/>
          <a:p>
            <a:pPr algn="ctr"/>
            <a:r>
              <a:rPr lang="en-US" dirty="0"/>
              <a:t>Lab 9</a:t>
            </a:r>
          </a:p>
        </p:txBody>
      </p:sp>
    </p:spTree>
    <p:extLst>
      <p:ext uri="{BB962C8B-B14F-4D97-AF65-F5344CB8AC3E}">
        <p14:creationId xmlns:p14="http://schemas.microsoft.com/office/powerpoint/2010/main" val="380420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ECE1-C77C-4AB7-A7AE-B6398B1DFE47}"/>
              </a:ext>
            </a:extLst>
          </p:cNvPr>
          <p:cNvSpPr>
            <a:spLocks noGrp="1"/>
          </p:cNvSpPr>
          <p:nvPr>
            <p:ph type="title"/>
          </p:nvPr>
        </p:nvSpPr>
        <p:spPr/>
        <p:txBody>
          <a:bodyPr/>
          <a:lstStyle/>
          <a:p>
            <a:r>
              <a:rPr lang="en-US" dirty="0">
                <a:solidFill>
                  <a:schemeClr val="tx1"/>
                </a:solidFill>
              </a:rPr>
              <a:t>Lab 9 </a:t>
            </a:r>
          </a:p>
        </p:txBody>
      </p:sp>
      <p:sp>
        <p:nvSpPr>
          <p:cNvPr id="3" name="Text Placeholder 2">
            <a:extLst>
              <a:ext uri="{FF2B5EF4-FFF2-40B4-BE49-F238E27FC236}">
                <a16:creationId xmlns:a16="http://schemas.microsoft.com/office/drawing/2014/main" id="{1B40F4E4-F9F7-48AD-BEAE-764E8C7CE8BC}"/>
              </a:ext>
            </a:extLst>
          </p:cNvPr>
          <p:cNvSpPr>
            <a:spLocks noGrp="1"/>
          </p:cNvSpPr>
          <p:nvPr>
            <p:ph type="body" sz="quarter" idx="10"/>
          </p:nvPr>
        </p:nvSpPr>
        <p:spPr>
          <a:xfrm>
            <a:off x="586390" y="1434370"/>
            <a:ext cx="11018520" cy="4308872"/>
          </a:xfrm>
          <a:solidFill>
            <a:schemeClr val="bg2">
              <a:lumMod val="75000"/>
            </a:schemeClr>
          </a:solidFill>
        </p:spPr>
        <p:txBody>
          <a:bodyPr/>
          <a:lstStyle/>
          <a:p>
            <a:r>
              <a:rPr lang="en-US" b="1" dirty="0"/>
              <a:t>Use </a:t>
            </a:r>
            <a:r>
              <a:rPr lang="en-US" dirty="0"/>
              <a:t>(</a:t>
            </a:r>
            <a:r>
              <a:rPr lang="en-US" dirty="0">
                <a:hlinkClick r:id="rId3"/>
              </a:rPr>
              <a:t>https://aka.ms/LAdemo</a:t>
            </a:r>
            <a:r>
              <a:rPr lang="en-US" dirty="0"/>
              <a:t>) and </a:t>
            </a:r>
            <a:r>
              <a:rPr lang="en-US" dirty="0">
                <a:hlinkClick r:id="rId4"/>
              </a:rPr>
              <a:t>https://aka.ms/KQLDocs</a:t>
            </a:r>
            <a:r>
              <a:rPr lang="en-US" dirty="0"/>
              <a:t> </a:t>
            </a:r>
          </a:p>
          <a:p>
            <a:pPr lvl="0"/>
            <a:endParaRPr lang="en-US" b="1" dirty="0"/>
          </a:p>
          <a:p>
            <a:pPr marL="514350" lvl="0" indent="-514350">
              <a:buFont typeface="+mj-lt"/>
              <a:buAutoNum type="arabicPeriod"/>
            </a:pPr>
            <a:r>
              <a:rPr lang="en-US" b="1" dirty="0"/>
              <a:t>Find how many times each process ran per computer </a:t>
            </a:r>
            <a:r>
              <a:rPr lang="en-US" dirty="0"/>
              <a:t>(hint: look for event ID that represent new process creation)</a:t>
            </a:r>
          </a:p>
          <a:p>
            <a:pPr marL="514350" indent="-514350">
              <a:buFont typeface="+mj-lt"/>
              <a:buAutoNum type="arabicPeriod"/>
            </a:pPr>
            <a:endParaRPr lang="en-US" dirty="0"/>
          </a:p>
          <a:p>
            <a:pPr marL="514350" lvl="0" indent="-514350">
              <a:buFont typeface="+mj-lt"/>
              <a:buAutoNum type="arabicPeriod"/>
            </a:pPr>
            <a:r>
              <a:rPr lang="en-US" b="1" dirty="0"/>
              <a:t>Render a time chart of free MB over last 7 days for disk C: </a:t>
            </a:r>
            <a:r>
              <a:rPr lang="en-US" dirty="0"/>
              <a:t>(hint: </a:t>
            </a:r>
            <a:r>
              <a:rPr lang="en-US" dirty="0" err="1"/>
              <a:t>InstanceName</a:t>
            </a:r>
            <a:r>
              <a:rPr lang="en-US" dirty="0"/>
              <a:t> should be ‘C:’, </a:t>
            </a:r>
            <a:r>
              <a:rPr lang="en-US" dirty="0" err="1"/>
              <a:t>CounterName</a:t>
            </a:r>
            <a:r>
              <a:rPr lang="en-US" dirty="0"/>
              <a:t> should be ‘Free Megabytes’)</a:t>
            </a:r>
          </a:p>
          <a:p>
            <a:endParaRPr lang="en-US" dirty="0"/>
          </a:p>
        </p:txBody>
      </p:sp>
    </p:spTree>
    <p:extLst>
      <p:ext uri="{BB962C8B-B14F-4D97-AF65-F5344CB8AC3E}">
        <p14:creationId xmlns:p14="http://schemas.microsoft.com/office/powerpoint/2010/main" val="257549195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1608-C069-4991-9E9D-6FE75A01DEA7}"/>
              </a:ext>
            </a:extLst>
          </p:cNvPr>
          <p:cNvSpPr>
            <a:spLocks noGrp="1"/>
          </p:cNvSpPr>
          <p:nvPr>
            <p:ph type="title"/>
          </p:nvPr>
        </p:nvSpPr>
        <p:spPr/>
        <p:txBody>
          <a:bodyPr/>
          <a:lstStyle/>
          <a:p>
            <a:r>
              <a:rPr lang="en-US" dirty="0">
                <a:solidFill>
                  <a:schemeClr val="tx1"/>
                </a:solidFill>
              </a:rPr>
              <a:t>Lab 9 solution</a:t>
            </a:r>
          </a:p>
        </p:txBody>
      </p:sp>
      <p:sp>
        <p:nvSpPr>
          <p:cNvPr id="3" name="Text Placeholder 2">
            <a:extLst>
              <a:ext uri="{FF2B5EF4-FFF2-40B4-BE49-F238E27FC236}">
                <a16:creationId xmlns:a16="http://schemas.microsoft.com/office/drawing/2014/main" id="{A580C98B-6B52-4B03-A6B4-D7DEACE365BC}"/>
              </a:ext>
            </a:extLst>
          </p:cNvPr>
          <p:cNvSpPr>
            <a:spLocks noGrp="1"/>
          </p:cNvSpPr>
          <p:nvPr>
            <p:ph type="body" sz="quarter" idx="10"/>
          </p:nvPr>
        </p:nvSpPr>
        <p:spPr>
          <a:xfrm>
            <a:off x="586390" y="1434370"/>
            <a:ext cx="11018520" cy="4001095"/>
          </a:xfrm>
          <a:solidFill>
            <a:schemeClr val="tx2">
              <a:lumMod val="75000"/>
            </a:schemeClr>
          </a:solidFill>
        </p:spPr>
        <p:txBody>
          <a:bodyPr/>
          <a:lstStyle/>
          <a:p>
            <a:pPr>
              <a:spcBef>
                <a:spcPts val="0"/>
              </a:spcBef>
            </a:pPr>
            <a:r>
              <a:rPr lang="en-US" sz="2000" dirty="0">
                <a:solidFill>
                  <a:srgbClr val="008000"/>
                </a:solidFill>
                <a:latin typeface="Consolas" panose="020B0609020204030204" pitchFamily="49" charset="0"/>
              </a:rPr>
              <a:t>//Question 1</a:t>
            </a:r>
            <a:endParaRPr lang="en-US" sz="2000" dirty="0">
              <a:solidFill>
                <a:srgbClr val="000000"/>
              </a:solidFill>
              <a:latin typeface="Consolas" panose="020B0609020204030204" pitchFamily="49" charset="0"/>
            </a:endParaRPr>
          </a:p>
          <a:p>
            <a:pPr>
              <a:spcBef>
                <a:spcPts val="0"/>
              </a:spcBef>
            </a:pPr>
            <a:r>
              <a:rPr lang="en-US" sz="2000" dirty="0" err="1">
                <a:solidFill>
                  <a:srgbClr val="000000"/>
                </a:solidFill>
                <a:latin typeface="Consolas" panose="020B0609020204030204" pitchFamily="49" charset="0"/>
              </a:rPr>
              <a:t>SecurityEvent</a:t>
            </a:r>
            <a:endParaRPr lang="en-US" sz="2000" dirty="0">
              <a:solidFill>
                <a:srgbClr val="000000"/>
              </a:solidFill>
              <a:latin typeface="Consolas" panose="020B0609020204030204" pitchFamily="49" charset="0"/>
            </a:endParaRPr>
          </a:p>
          <a:p>
            <a:pPr>
              <a:spcBef>
                <a:spcPts val="0"/>
              </a:spcBef>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EventID</a:t>
            </a:r>
            <a:r>
              <a:rPr lang="en-US" sz="2000" dirty="0">
                <a:solidFill>
                  <a:srgbClr val="000000"/>
                </a:solidFill>
                <a:latin typeface="Consolas" panose="020B0609020204030204" pitchFamily="49" charset="0"/>
              </a:rPr>
              <a:t> == </a:t>
            </a:r>
            <a:r>
              <a:rPr lang="en-US" sz="2000" dirty="0">
                <a:solidFill>
                  <a:srgbClr val="09885A"/>
                </a:solidFill>
                <a:latin typeface="Consolas" panose="020B0609020204030204" pitchFamily="49" charset="0"/>
              </a:rPr>
              <a:t>4688</a:t>
            </a:r>
            <a:endParaRPr lang="en-US" sz="2000" dirty="0">
              <a:solidFill>
                <a:srgbClr val="000000"/>
              </a:solidFill>
              <a:latin typeface="Consolas" panose="020B0609020204030204" pitchFamily="49" charset="0"/>
            </a:endParaRPr>
          </a:p>
          <a:p>
            <a:pPr>
              <a:spcBef>
                <a:spcPts val="0"/>
              </a:spcBef>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summarize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count</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by</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NewProcessName</a:t>
            </a:r>
            <a:r>
              <a:rPr lang="en-US" sz="2000" dirty="0">
                <a:solidFill>
                  <a:srgbClr val="000000"/>
                </a:solidFill>
                <a:latin typeface="Consolas" panose="020B0609020204030204" pitchFamily="49" charset="0"/>
              </a:rPr>
              <a:t>, Computer</a:t>
            </a:r>
          </a:p>
          <a:p>
            <a:pPr>
              <a:spcBef>
                <a:spcPts val="0"/>
              </a:spcBef>
            </a:pPr>
            <a:r>
              <a:rPr lang="en-US" sz="2000" dirty="0">
                <a:solidFill>
                  <a:srgbClr val="000000"/>
                </a:solidFill>
                <a:latin typeface="Consolas" panose="020B0609020204030204" pitchFamily="49" charset="0"/>
              </a:rPr>
              <a:t> </a:t>
            </a:r>
          </a:p>
          <a:p>
            <a:pPr>
              <a:spcBef>
                <a:spcPts val="0"/>
              </a:spcBef>
            </a:pPr>
            <a:r>
              <a:rPr lang="en-US" sz="2000" dirty="0">
                <a:solidFill>
                  <a:srgbClr val="008000"/>
                </a:solidFill>
                <a:latin typeface="Consolas" panose="020B0609020204030204" pitchFamily="49" charset="0"/>
              </a:rPr>
              <a:t>//Question 2</a:t>
            </a:r>
            <a:endParaRPr lang="en-US" sz="2000" dirty="0">
              <a:solidFill>
                <a:srgbClr val="000000"/>
              </a:solidFill>
              <a:latin typeface="Consolas" panose="020B0609020204030204" pitchFamily="49" charset="0"/>
            </a:endParaRPr>
          </a:p>
          <a:p>
            <a:pPr>
              <a:spcBef>
                <a:spcPts val="0"/>
              </a:spcBef>
            </a:pPr>
            <a:r>
              <a:rPr lang="en-US" sz="2000" dirty="0">
                <a:solidFill>
                  <a:srgbClr val="000000"/>
                </a:solidFill>
                <a:latin typeface="Consolas" panose="020B0609020204030204" pitchFamily="49" charset="0"/>
              </a:rPr>
              <a:t>Perf</a:t>
            </a:r>
          </a:p>
          <a:p>
            <a:pPr>
              <a:spcBef>
                <a:spcPts val="0"/>
              </a:spcBef>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InstanceName</a:t>
            </a:r>
            <a:r>
              <a:rPr lang="en-US" sz="2000" dirty="0">
                <a:solidFill>
                  <a:srgbClr val="000000"/>
                </a:solidFill>
                <a:latin typeface="Consolas" panose="020B0609020204030204" pitchFamily="49" charset="0"/>
              </a:rPr>
              <a:t> == </a:t>
            </a:r>
            <a:r>
              <a:rPr lang="en-US" sz="2000" dirty="0">
                <a:solidFill>
                  <a:srgbClr val="A31515"/>
                </a:solidFill>
                <a:latin typeface="Consolas" panose="020B0609020204030204" pitchFamily="49" charset="0"/>
              </a:rPr>
              <a:t>"C:"</a:t>
            </a:r>
            <a:endParaRPr lang="en-US" sz="2000" dirty="0">
              <a:solidFill>
                <a:srgbClr val="000000"/>
              </a:solidFill>
              <a:latin typeface="Consolas" panose="020B0609020204030204" pitchFamily="49" charset="0"/>
            </a:endParaRPr>
          </a:p>
          <a:p>
            <a:pPr>
              <a:spcBef>
                <a:spcPts val="0"/>
              </a:spcBef>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where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CounterName</a:t>
            </a:r>
            <a:r>
              <a:rPr lang="en-US" sz="2000" dirty="0">
                <a:solidFill>
                  <a:srgbClr val="000000"/>
                </a:solidFill>
                <a:latin typeface="Consolas" panose="020B0609020204030204" pitchFamily="49" charset="0"/>
              </a:rPr>
              <a:t> == </a:t>
            </a:r>
            <a:r>
              <a:rPr lang="en-US" sz="2000" dirty="0">
                <a:solidFill>
                  <a:srgbClr val="A31515"/>
                </a:solidFill>
                <a:latin typeface="Consolas" panose="020B0609020204030204" pitchFamily="49" charset="0"/>
              </a:rPr>
              <a:t>"Free Megabytes"</a:t>
            </a:r>
            <a:endParaRPr lang="en-US" sz="2000" dirty="0">
              <a:solidFill>
                <a:srgbClr val="000000"/>
              </a:solidFill>
              <a:latin typeface="Consolas" panose="020B0609020204030204" pitchFamily="49" charset="0"/>
            </a:endParaRPr>
          </a:p>
          <a:p>
            <a:pPr>
              <a:spcBef>
                <a:spcPts val="0"/>
              </a:spcBef>
            </a:pP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summarize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FreeMB</a:t>
            </a:r>
            <a:r>
              <a:rPr lang="en-US" sz="2000" dirty="0">
                <a:solidFill>
                  <a:srgbClr val="000000"/>
                </a:solidFill>
                <a:latin typeface="Consolas" panose="020B0609020204030204" pitchFamily="49" charset="0"/>
              </a:rPr>
              <a:t> = avg(</a:t>
            </a:r>
            <a:r>
              <a:rPr lang="en-US" sz="2000" dirty="0" err="1">
                <a:solidFill>
                  <a:srgbClr val="000000"/>
                </a:solidFill>
                <a:latin typeface="Consolas" panose="020B0609020204030204" pitchFamily="49" charset="0"/>
              </a:rPr>
              <a:t>CounterValue</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by</a:t>
            </a:r>
            <a:r>
              <a:rPr lang="en-US" sz="2000" dirty="0">
                <a:solidFill>
                  <a:srgbClr val="000000"/>
                </a:solidFill>
                <a:latin typeface="Consolas" panose="020B0609020204030204" pitchFamily="49" charset="0"/>
              </a:rPr>
              <a:t> bin(TimeGenerated, </a:t>
            </a:r>
            <a:r>
              <a:rPr lang="en-US" sz="2000" dirty="0">
                <a:solidFill>
                  <a:srgbClr val="09885A"/>
                </a:solidFill>
                <a:latin typeface="Consolas" panose="020B0609020204030204" pitchFamily="49" charset="0"/>
              </a:rPr>
              <a:t>1</a:t>
            </a:r>
            <a:r>
              <a:rPr lang="en-US" sz="2000" dirty="0">
                <a:solidFill>
                  <a:srgbClr val="000000"/>
                </a:solidFill>
                <a:latin typeface="Consolas" panose="020B0609020204030204" pitchFamily="49" charset="0"/>
              </a:rPr>
              <a:t>h) | </a:t>
            </a:r>
            <a:r>
              <a:rPr lang="en-US" sz="2000" dirty="0">
                <a:solidFill>
                  <a:srgbClr val="0000FF"/>
                </a:solidFill>
                <a:latin typeface="Consolas" panose="020B0609020204030204" pitchFamily="49" charset="0"/>
              </a:rPr>
              <a:t>render</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timechart</a:t>
            </a:r>
            <a:r>
              <a:rPr lang="en-US" sz="2000" dirty="0">
                <a:solidFill>
                  <a:srgbClr val="000000"/>
                </a:solidFill>
                <a:latin typeface="Consolas" panose="020B0609020204030204" pitchFamily="49" charset="0"/>
              </a:rPr>
              <a:t> </a:t>
            </a:r>
          </a:p>
          <a:p>
            <a:pPr>
              <a:spcBef>
                <a:spcPts val="0"/>
              </a:spcBef>
            </a:pPr>
            <a:br>
              <a:rPr lang="en-US" sz="2000" dirty="0">
                <a:solidFill>
                  <a:srgbClr val="000000"/>
                </a:solidFill>
                <a:latin typeface="Consolas" panose="020B0609020204030204" pitchFamily="49" charset="0"/>
              </a:rPr>
            </a:br>
            <a:endParaRPr lang="en-US" sz="20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00605286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33AB-1A96-45B8-8156-4C06B13681A8}"/>
              </a:ext>
            </a:extLst>
          </p:cNvPr>
          <p:cNvSpPr>
            <a:spLocks noGrp="1"/>
          </p:cNvSpPr>
          <p:nvPr>
            <p:ph type="title"/>
          </p:nvPr>
        </p:nvSpPr>
        <p:spPr>
          <a:xfrm>
            <a:off x="4709205" y="3296134"/>
            <a:ext cx="2773589" cy="498598"/>
          </a:xfrm>
        </p:spPr>
        <p:txBody>
          <a:bodyPr/>
          <a:lstStyle/>
          <a:p>
            <a:pPr algn="ctr"/>
            <a:r>
              <a:rPr lang="en-US" dirty="0"/>
              <a:t>Lab 10</a:t>
            </a:r>
          </a:p>
        </p:txBody>
      </p:sp>
    </p:spTree>
    <p:extLst>
      <p:ext uri="{BB962C8B-B14F-4D97-AF65-F5344CB8AC3E}">
        <p14:creationId xmlns:p14="http://schemas.microsoft.com/office/powerpoint/2010/main" val="254949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DA0B04-D607-42FD-89B7-2E44BBA62C0A}"/>
              </a:ext>
            </a:extLst>
          </p:cNvPr>
          <p:cNvSpPr>
            <a:spLocks noGrp="1"/>
          </p:cNvSpPr>
          <p:nvPr>
            <p:ph type="body" sz="quarter" idx="10"/>
          </p:nvPr>
        </p:nvSpPr>
        <p:spPr/>
        <p:txBody>
          <a:bodyPr/>
          <a:lstStyle/>
          <a:p>
            <a:pPr marL="0" indent="0">
              <a:buNone/>
            </a:pPr>
            <a:endParaRPr lang="en-US" dirty="0"/>
          </a:p>
          <a:p>
            <a:pPr marL="0" indent="0">
              <a:buNone/>
            </a:pPr>
            <a:r>
              <a:rPr lang="en-US" dirty="0"/>
              <a:t>Jacques Cousteau</a:t>
            </a:r>
          </a:p>
          <a:p>
            <a:pPr marL="0" indent="0">
              <a:buNone/>
            </a:pPr>
            <a:endParaRPr lang="en-US" dirty="0"/>
          </a:p>
        </p:txBody>
      </p:sp>
      <p:sp>
        <p:nvSpPr>
          <p:cNvPr id="3" name="Text Placeholder 2">
            <a:extLst>
              <a:ext uri="{FF2B5EF4-FFF2-40B4-BE49-F238E27FC236}">
                <a16:creationId xmlns:a16="http://schemas.microsoft.com/office/drawing/2014/main" id="{0F9874FB-2858-4382-ABBA-68295D866003}"/>
              </a:ext>
            </a:extLst>
          </p:cNvPr>
          <p:cNvSpPr>
            <a:spLocks noGrp="1"/>
          </p:cNvSpPr>
          <p:nvPr>
            <p:ph type="body" sz="quarter" idx="11"/>
          </p:nvPr>
        </p:nvSpPr>
        <p:spPr/>
        <p:txBody>
          <a:bodyPr/>
          <a:lstStyle/>
          <a:p>
            <a:endParaRPr lang="en-US" dirty="0"/>
          </a:p>
        </p:txBody>
      </p:sp>
      <p:sp>
        <p:nvSpPr>
          <p:cNvPr id="5" name="TextBox 4">
            <a:extLst>
              <a:ext uri="{FF2B5EF4-FFF2-40B4-BE49-F238E27FC236}">
                <a16:creationId xmlns:a16="http://schemas.microsoft.com/office/drawing/2014/main" id="{AD26CF0F-E25F-444A-A8FE-DE9D240393E7}"/>
              </a:ext>
            </a:extLst>
          </p:cNvPr>
          <p:cNvSpPr txBox="1"/>
          <p:nvPr/>
        </p:nvSpPr>
        <p:spPr>
          <a:xfrm>
            <a:off x="4428810" y="4521026"/>
            <a:ext cx="6717792" cy="646331"/>
          </a:xfrm>
          <a:prstGeom prst="rect">
            <a:avLst/>
          </a:prstGeom>
          <a:noFill/>
        </p:spPr>
        <p:txBody>
          <a:bodyPr wrap="square">
            <a:spAutoFit/>
          </a:bodyPr>
          <a:lstStyle/>
          <a:p>
            <a:r>
              <a:rPr lang="en-US" dirty="0">
                <a:hlinkClick r:id="rId3"/>
              </a:rPr>
              <a:t>https://docs.microsoft.com/en-us/azure/kusto/query/datatableoperator?pivots=azuremonitor</a:t>
            </a:r>
            <a:endParaRPr lang="en-US" dirty="0"/>
          </a:p>
        </p:txBody>
      </p:sp>
      <p:pic>
        <p:nvPicPr>
          <p:cNvPr id="6" name="Picture 5">
            <a:extLst>
              <a:ext uri="{FF2B5EF4-FFF2-40B4-BE49-F238E27FC236}">
                <a16:creationId xmlns:a16="http://schemas.microsoft.com/office/drawing/2014/main" id="{4EF877B8-594B-45A3-84F7-9776EB957A4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28810" y="2462617"/>
            <a:ext cx="7208884" cy="1829555"/>
          </a:xfrm>
          <a:prstGeom prst="rect">
            <a:avLst/>
          </a:prstGeom>
        </p:spPr>
      </p:pic>
      <p:sp>
        <p:nvSpPr>
          <p:cNvPr id="7" name="TextBox 6">
            <a:extLst>
              <a:ext uri="{FF2B5EF4-FFF2-40B4-BE49-F238E27FC236}">
                <a16:creationId xmlns:a16="http://schemas.microsoft.com/office/drawing/2014/main" id="{E972F65E-E56A-42AD-B8CF-8EA76D56B948}"/>
              </a:ext>
            </a:extLst>
          </p:cNvPr>
          <p:cNvSpPr txBox="1"/>
          <p:nvPr/>
        </p:nvSpPr>
        <p:spPr>
          <a:xfrm>
            <a:off x="743004" y="4410017"/>
            <a:ext cx="3438144" cy="615553"/>
          </a:xfrm>
          <a:prstGeom prst="rect">
            <a:avLst/>
          </a:prstGeom>
          <a:noFill/>
        </p:spPr>
        <p:txBody>
          <a:bodyPr wrap="square" lIns="0" tIns="0" rIns="0" bIns="0" rtlCol="0">
            <a:spAutoFit/>
          </a:bodyPr>
          <a:lstStyle/>
          <a:p>
            <a:pPr algn="l"/>
            <a:r>
              <a:rPr lang="en-US" sz="2000" b="0" i="0" dirty="0">
                <a:solidFill>
                  <a:srgbClr val="767676"/>
                </a:solidFill>
                <a:effectLst/>
                <a:latin typeface="montserratregular"/>
              </a:rPr>
              <a:t>Actual references to </a:t>
            </a:r>
            <a:r>
              <a:rPr lang="en-US" sz="2000" b="1" i="0" dirty="0">
                <a:solidFill>
                  <a:srgbClr val="767676"/>
                </a:solidFill>
                <a:effectLst/>
                <a:latin typeface="montserratregular"/>
              </a:rPr>
              <a:t>Jacques</a:t>
            </a:r>
            <a:r>
              <a:rPr lang="en-US" sz="2000" b="0" i="0" dirty="0">
                <a:solidFill>
                  <a:srgbClr val="767676"/>
                </a:solidFill>
                <a:effectLst/>
                <a:latin typeface="montserratregular"/>
              </a:rPr>
              <a:t> in the Kusto documentation</a:t>
            </a:r>
            <a:endParaRPr lang="en-US" sz="2000"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3E321462-7639-94D3-D2D5-5109C36A4BAB}"/>
              </a:ext>
            </a:extLst>
          </p:cNvPr>
          <p:cNvPicPr>
            <a:picLocks noChangeAspect="1"/>
          </p:cNvPicPr>
          <p:nvPr/>
        </p:nvPicPr>
        <p:blipFill>
          <a:blip r:embed="rId5"/>
          <a:stretch>
            <a:fillRect/>
          </a:stretch>
        </p:blipFill>
        <p:spPr>
          <a:xfrm>
            <a:off x="554306" y="1618797"/>
            <a:ext cx="3095238" cy="2723809"/>
          </a:xfrm>
          <a:prstGeom prst="rect">
            <a:avLst/>
          </a:prstGeom>
        </p:spPr>
      </p:pic>
    </p:spTree>
    <p:extLst>
      <p:ext uri="{BB962C8B-B14F-4D97-AF65-F5344CB8AC3E}">
        <p14:creationId xmlns:p14="http://schemas.microsoft.com/office/powerpoint/2010/main" val="284053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ECE1-C77C-4AB7-A7AE-B6398B1DFE47}"/>
              </a:ext>
            </a:extLst>
          </p:cNvPr>
          <p:cNvSpPr>
            <a:spLocks noGrp="1"/>
          </p:cNvSpPr>
          <p:nvPr>
            <p:ph type="title"/>
          </p:nvPr>
        </p:nvSpPr>
        <p:spPr/>
        <p:txBody>
          <a:bodyPr/>
          <a:lstStyle/>
          <a:p>
            <a:r>
              <a:rPr lang="en-US" dirty="0"/>
              <a:t>Lab 10</a:t>
            </a:r>
          </a:p>
        </p:txBody>
      </p:sp>
      <p:sp>
        <p:nvSpPr>
          <p:cNvPr id="3" name="Text Placeholder 2">
            <a:extLst>
              <a:ext uri="{FF2B5EF4-FFF2-40B4-BE49-F238E27FC236}">
                <a16:creationId xmlns:a16="http://schemas.microsoft.com/office/drawing/2014/main" id="{1B40F4E4-F9F7-48AD-BEAE-764E8C7CE8BC}"/>
              </a:ext>
            </a:extLst>
          </p:cNvPr>
          <p:cNvSpPr>
            <a:spLocks noGrp="1"/>
          </p:cNvSpPr>
          <p:nvPr>
            <p:ph type="body" sz="quarter" idx="10"/>
          </p:nvPr>
        </p:nvSpPr>
        <p:spPr>
          <a:xfrm>
            <a:off x="586390" y="1434370"/>
            <a:ext cx="11018520" cy="4185761"/>
          </a:xfrm>
        </p:spPr>
        <p:txBody>
          <a:bodyPr/>
          <a:lstStyle/>
          <a:p>
            <a:r>
              <a:rPr lang="en-US" b="1" dirty="0"/>
              <a:t>Use </a:t>
            </a:r>
            <a:r>
              <a:rPr lang="en-US" dirty="0"/>
              <a:t>(</a:t>
            </a:r>
            <a:r>
              <a:rPr lang="en-US" dirty="0">
                <a:hlinkClick r:id="rId3"/>
              </a:rPr>
              <a:t>https://aka.ms/LAdemo</a:t>
            </a:r>
            <a:r>
              <a:rPr lang="en-US" dirty="0"/>
              <a:t>) and </a:t>
            </a:r>
            <a:r>
              <a:rPr lang="en-US" dirty="0">
                <a:hlinkClick r:id="rId4"/>
              </a:rPr>
              <a:t>https://aka.ms/KQLDocs</a:t>
            </a:r>
            <a:r>
              <a:rPr lang="en-US" dirty="0"/>
              <a:t> </a:t>
            </a:r>
          </a:p>
          <a:p>
            <a:endParaRPr lang="en-US" dirty="0"/>
          </a:p>
          <a:p>
            <a:r>
              <a:rPr lang="en-US" dirty="0"/>
              <a:t>The table “</a:t>
            </a:r>
            <a:r>
              <a:rPr lang="en-US" dirty="0" err="1"/>
              <a:t>SecurityEvent</a:t>
            </a:r>
            <a:r>
              <a:rPr lang="en-US" dirty="0"/>
              <a:t>” contains security events collected from Windows machines. The events are identified by their IDs. Find the column that represents this ID, and complete the following tasks:</a:t>
            </a:r>
          </a:p>
          <a:p>
            <a:endParaRPr lang="en-US" sz="2400" dirty="0"/>
          </a:p>
          <a:p>
            <a:pPr marL="685800" lvl="1" indent="-457200">
              <a:buFont typeface="+mj-lt"/>
              <a:buAutoNum type="alphaLcPeriod"/>
            </a:pPr>
            <a:r>
              <a:rPr lang="en-US" dirty="0"/>
              <a:t>Render graph of logon events over time, starting from two weeks ago until one week ago.</a:t>
            </a:r>
            <a:endParaRPr lang="en-US" sz="1800" dirty="0"/>
          </a:p>
          <a:p>
            <a:pPr marL="685800" lvl="1" indent="-457200">
              <a:buFont typeface="+mj-lt"/>
              <a:buAutoNum type="alphaLcPeriod"/>
            </a:pPr>
            <a:r>
              <a:rPr lang="en-US" dirty="0"/>
              <a:t>Render graph of successful (4624) vs failed (4625) logons over the last 7 days, use alias for the legend (“Success”, “Failed”)</a:t>
            </a:r>
            <a:endParaRPr lang="en-US" sz="2400" dirty="0"/>
          </a:p>
          <a:p>
            <a:pPr marL="685800" lvl="1" indent="-457200">
              <a:buFont typeface="+mj-lt"/>
              <a:buAutoNum type="alphaLcPeriod"/>
            </a:pPr>
            <a:r>
              <a:rPr lang="en-US" dirty="0"/>
              <a:t>Find the last logon time for a user named “</a:t>
            </a:r>
            <a:r>
              <a:rPr lang="en-US" dirty="0" err="1"/>
              <a:t>ContosoASCAlert</a:t>
            </a:r>
            <a:r>
              <a:rPr lang="en-US" dirty="0"/>
              <a:t>\\</a:t>
            </a:r>
            <a:r>
              <a:rPr lang="en-US" dirty="0" err="1"/>
              <a:t>LBecker</a:t>
            </a:r>
            <a:r>
              <a:rPr lang="en-US" dirty="0"/>
              <a:t>”</a:t>
            </a:r>
            <a:endParaRPr lang="en-US" sz="1800" dirty="0"/>
          </a:p>
        </p:txBody>
      </p:sp>
    </p:spTree>
    <p:extLst>
      <p:ext uri="{BB962C8B-B14F-4D97-AF65-F5344CB8AC3E}">
        <p14:creationId xmlns:p14="http://schemas.microsoft.com/office/powerpoint/2010/main" val="185267146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1608-C069-4991-9E9D-6FE75A01DEA7}"/>
              </a:ext>
            </a:extLst>
          </p:cNvPr>
          <p:cNvSpPr>
            <a:spLocks noGrp="1"/>
          </p:cNvSpPr>
          <p:nvPr>
            <p:ph type="title"/>
          </p:nvPr>
        </p:nvSpPr>
        <p:spPr/>
        <p:txBody>
          <a:bodyPr/>
          <a:lstStyle/>
          <a:p>
            <a:r>
              <a:rPr lang="en-US"/>
              <a:t>Lab 10 </a:t>
            </a:r>
            <a:r>
              <a:rPr lang="en-US" dirty="0"/>
              <a:t>solution</a:t>
            </a:r>
          </a:p>
        </p:txBody>
      </p:sp>
      <p:sp>
        <p:nvSpPr>
          <p:cNvPr id="3" name="Text Placeholder 2">
            <a:extLst>
              <a:ext uri="{FF2B5EF4-FFF2-40B4-BE49-F238E27FC236}">
                <a16:creationId xmlns:a16="http://schemas.microsoft.com/office/drawing/2014/main" id="{A580C98B-6B52-4B03-A6B4-D7DEACE365BC}"/>
              </a:ext>
            </a:extLst>
          </p:cNvPr>
          <p:cNvSpPr>
            <a:spLocks noGrp="1"/>
          </p:cNvSpPr>
          <p:nvPr>
            <p:ph type="body" sz="quarter" idx="10"/>
          </p:nvPr>
        </p:nvSpPr>
        <p:spPr>
          <a:xfrm>
            <a:off x="586390" y="1434370"/>
            <a:ext cx="11018520" cy="4739759"/>
          </a:xfrm>
          <a:solidFill>
            <a:schemeClr val="tx2">
              <a:lumMod val="75000"/>
            </a:schemeClr>
          </a:solidFill>
        </p:spPr>
        <p:txBody>
          <a:bodyPr/>
          <a:lstStyle/>
          <a:p>
            <a:pPr>
              <a:spcBef>
                <a:spcPts val="0"/>
              </a:spcBef>
            </a:pPr>
            <a:r>
              <a:rPr lang="en-US" sz="1800" dirty="0">
                <a:solidFill>
                  <a:srgbClr val="008000"/>
                </a:solidFill>
                <a:latin typeface="Consolas" panose="020B0609020204030204" pitchFamily="49" charset="0"/>
              </a:rPr>
              <a:t>//Question #A: </a:t>
            </a:r>
            <a:r>
              <a:rPr lang="en-US" sz="1800" dirty="0"/>
              <a:t>Render graph of logon events over time, starting from two weeks ago until one week ago.</a:t>
            </a:r>
            <a:endParaRPr lang="en-US" sz="1800" dirty="0">
              <a:solidFill>
                <a:srgbClr val="000000"/>
              </a:solidFill>
              <a:latin typeface="Consolas" panose="020B0609020204030204" pitchFamily="49" charset="0"/>
            </a:endParaRPr>
          </a:p>
          <a:p>
            <a:pPr>
              <a:spcBef>
                <a:spcPts val="0"/>
              </a:spcBef>
            </a:pPr>
            <a:r>
              <a:rPr lang="en-US" sz="1800" dirty="0" err="1">
                <a:solidFill>
                  <a:srgbClr val="000000"/>
                </a:solidFill>
                <a:latin typeface="Consolas" panose="020B0609020204030204" pitchFamily="49" charset="0"/>
              </a:rPr>
              <a:t>SecurityEvent</a:t>
            </a:r>
            <a:endParaRPr lang="en-US" sz="1800" dirty="0">
              <a:solidFill>
                <a:srgbClr val="000000"/>
              </a:solidFill>
              <a:latin typeface="Consolas" panose="020B0609020204030204" pitchFamily="49" charset="0"/>
            </a:endParaRPr>
          </a:p>
          <a:p>
            <a:pPr>
              <a:spcBef>
                <a:spcPts val="0"/>
              </a:spcBef>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EventID</a:t>
            </a:r>
            <a:r>
              <a:rPr lang="en-US" sz="1800" dirty="0">
                <a:solidFill>
                  <a:srgbClr val="000000"/>
                </a:solidFill>
                <a:latin typeface="Consolas" panose="020B0609020204030204" pitchFamily="49" charset="0"/>
              </a:rPr>
              <a:t> == </a:t>
            </a:r>
            <a:r>
              <a:rPr lang="en-US" sz="1800" dirty="0">
                <a:solidFill>
                  <a:srgbClr val="09885A"/>
                </a:solidFill>
                <a:latin typeface="Consolas" panose="020B0609020204030204" pitchFamily="49" charset="0"/>
              </a:rPr>
              <a:t>4624</a:t>
            </a:r>
            <a:endParaRPr lang="en-US" sz="1800" dirty="0">
              <a:solidFill>
                <a:srgbClr val="000000"/>
              </a:solidFill>
              <a:latin typeface="Consolas" panose="020B0609020204030204" pitchFamily="49" charset="0"/>
            </a:endParaRPr>
          </a:p>
          <a:p>
            <a:pPr>
              <a:spcBef>
                <a:spcPts val="0"/>
              </a:spcBef>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summarize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count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bin(TimeGenerated, </a:t>
            </a:r>
            <a:r>
              <a:rPr lang="en-US" sz="1800" dirty="0">
                <a:solidFill>
                  <a:srgbClr val="09885A"/>
                </a:solidFill>
                <a:latin typeface="Consolas" panose="020B0609020204030204" pitchFamily="49" charset="0"/>
              </a:rPr>
              <a:t>1</a:t>
            </a:r>
            <a:r>
              <a:rPr lang="en-US" sz="1800" dirty="0">
                <a:solidFill>
                  <a:srgbClr val="000000"/>
                </a:solidFill>
                <a:latin typeface="Consolas" panose="020B0609020204030204" pitchFamily="49" charset="0"/>
              </a:rPr>
              <a:t>h)</a:t>
            </a:r>
          </a:p>
          <a:p>
            <a:pPr>
              <a:spcBef>
                <a:spcPts val="0"/>
              </a:spcBef>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render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timechart</a:t>
            </a:r>
            <a:r>
              <a:rPr lang="en-US" sz="1800" dirty="0">
                <a:solidFill>
                  <a:srgbClr val="000000"/>
                </a:solidFill>
                <a:latin typeface="Consolas" panose="020B0609020204030204" pitchFamily="49" charset="0"/>
              </a:rPr>
              <a:t> </a:t>
            </a:r>
          </a:p>
          <a:p>
            <a:pPr>
              <a:spcBef>
                <a:spcPts val="1200"/>
              </a:spcBef>
            </a:pPr>
            <a:r>
              <a:rPr lang="en-US" sz="1800" dirty="0">
                <a:solidFill>
                  <a:srgbClr val="008000"/>
                </a:solidFill>
                <a:latin typeface="Consolas" panose="020B0609020204030204" pitchFamily="49" charset="0"/>
              </a:rPr>
              <a:t>//Question #B: </a:t>
            </a:r>
            <a:r>
              <a:rPr lang="en-US" sz="1800" dirty="0"/>
              <a:t>Render graph of successful (4624) vs failed (4625) logons over the last 7 days, use alias for the legend (“Success”, “Failed”)</a:t>
            </a:r>
            <a:endParaRPr lang="en-US" sz="1800" dirty="0">
              <a:solidFill>
                <a:srgbClr val="000000"/>
              </a:solidFill>
              <a:latin typeface="Consolas" panose="020B0609020204030204" pitchFamily="49" charset="0"/>
            </a:endParaRPr>
          </a:p>
          <a:p>
            <a:pPr>
              <a:spcBef>
                <a:spcPts val="0"/>
              </a:spcBef>
            </a:pPr>
            <a:r>
              <a:rPr lang="en-US" sz="1800" dirty="0" err="1">
                <a:solidFill>
                  <a:srgbClr val="000000"/>
                </a:solidFill>
                <a:latin typeface="Consolas" panose="020B0609020204030204" pitchFamily="49" charset="0"/>
              </a:rPr>
              <a:t>SecurityEvent</a:t>
            </a:r>
            <a:endParaRPr lang="en-US" sz="1800" dirty="0">
              <a:solidFill>
                <a:srgbClr val="000000"/>
              </a:solidFill>
              <a:latin typeface="Consolas" panose="020B0609020204030204" pitchFamily="49" charset="0"/>
            </a:endParaRPr>
          </a:p>
          <a:p>
            <a:pPr>
              <a:spcBef>
                <a:spcPts val="0"/>
              </a:spcBef>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summarize</a:t>
            </a:r>
            <a:r>
              <a:rPr lang="en-US" sz="1800" dirty="0">
                <a:solidFill>
                  <a:srgbClr val="000000"/>
                </a:solidFill>
                <a:latin typeface="Consolas" panose="020B0609020204030204" pitchFamily="49" charset="0"/>
              </a:rPr>
              <a:t> Success=</a:t>
            </a:r>
            <a:r>
              <a:rPr lang="en-US" sz="1800" dirty="0" err="1">
                <a:solidFill>
                  <a:srgbClr val="000000"/>
                </a:solidFill>
                <a:latin typeface="Consolas" panose="020B0609020204030204" pitchFamily="49" charset="0"/>
              </a:rPr>
              <a:t>countif</a:t>
            </a:r>
            <a:r>
              <a:rPr lang="en-US" sz="1800" dirty="0">
                <a:solidFill>
                  <a:srgbClr val="000000"/>
                </a:solidFill>
                <a:latin typeface="Consolas" panose="020B0609020204030204" pitchFamily="49" charset="0"/>
              </a:rPr>
              <a:t>(EventID == </a:t>
            </a:r>
            <a:r>
              <a:rPr lang="en-US" sz="1800" dirty="0">
                <a:solidFill>
                  <a:srgbClr val="09885A"/>
                </a:solidFill>
                <a:latin typeface="Consolas" panose="020B0609020204030204" pitchFamily="49" charset="0"/>
              </a:rPr>
              <a:t>4624</a:t>
            </a:r>
            <a:r>
              <a:rPr lang="en-US" sz="1800" dirty="0">
                <a:solidFill>
                  <a:srgbClr val="000000"/>
                </a:solidFill>
                <a:latin typeface="Consolas" panose="020B0609020204030204" pitchFamily="49" charset="0"/>
              </a:rPr>
              <a:t>), Failed=</a:t>
            </a:r>
            <a:r>
              <a:rPr lang="en-US" sz="1800" dirty="0" err="1">
                <a:solidFill>
                  <a:srgbClr val="000000"/>
                </a:solidFill>
                <a:latin typeface="Consolas" panose="020B0609020204030204" pitchFamily="49" charset="0"/>
              </a:rPr>
              <a:t>countif</a:t>
            </a:r>
            <a:r>
              <a:rPr lang="en-US" sz="1800" dirty="0">
                <a:solidFill>
                  <a:srgbClr val="000000"/>
                </a:solidFill>
                <a:latin typeface="Consolas" panose="020B0609020204030204" pitchFamily="49" charset="0"/>
              </a:rPr>
              <a:t>(EventID==</a:t>
            </a:r>
            <a:r>
              <a:rPr lang="en-US" sz="1800" dirty="0">
                <a:solidFill>
                  <a:srgbClr val="09885A"/>
                </a:solidFill>
                <a:latin typeface="Consolas" panose="020B0609020204030204" pitchFamily="49" charset="0"/>
              </a:rPr>
              <a:t>4625</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by</a:t>
            </a:r>
            <a:r>
              <a:rPr lang="en-US" sz="1800" dirty="0">
                <a:solidFill>
                  <a:srgbClr val="000000"/>
                </a:solidFill>
                <a:latin typeface="Consolas" panose="020B0609020204030204" pitchFamily="49" charset="0"/>
              </a:rPr>
              <a:t> bin(TimeGenerated, </a:t>
            </a:r>
            <a:r>
              <a:rPr lang="en-US" sz="1800" dirty="0">
                <a:solidFill>
                  <a:srgbClr val="09885A"/>
                </a:solidFill>
                <a:latin typeface="Consolas" panose="020B0609020204030204" pitchFamily="49" charset="0"/>
              </a:rPr>
              <a:t>1</a:t>
            </a:r>
            <a:r>
              <a:rPr lang="en-US" sz="1800" dirty="0">
                <a:solidFill>
                  <a:srgbClr val="000000"/>
                </a:solidFill>
                <a:latin typeface="Consolas" panose="020B0609020204030204" pitchFamily="49" charset="0"/>
              </a:rPr>
              <a:t>h)</a:t>
            </a:r>
          </a:p>
          <a:p>
            <a:pPr>
              <a:spcBef>
                <a:spcPts val="0"/>
              </a:spcBef>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render</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timechart</a:t>
            </a:r>
            <a:endParaRPr lang="en-US" sz="1800" dirty="0">
              <a:solidFill>
                <a:srgbClr val="000000"/>
              </a:solidFill>
              <a:latin typeface="Consolas" panose="020B0609020204030204" pitchFamily="49" charset="0"/>
            </a:endParaRPr>
          </a:p>
          <a:p>
            <a:pPr>
              <a:spcBef>
                <a:spcPts val="1200"/>
              </a:spcBef>
            </a:pPr>
            <a:r>
              <a:rPr lang="en-US" sz="1800" dirty="0">
                <a:solidFill>
                  <a:srgbClr val="008000"/>
                </a:solidFill>
                <a:latin typeface="Consolas" panose="020B0609020204030204" pitchFamily="49" charset="0"/>
              </a:rPr>
              <a:t>//Question #C: </a:t>
            </a:r>
            <a:r>
              <a:rPr lang="en-US" sz="1800" dirty="0"/>
              <a:t>Find the last logon time for a user named “</a:t>
            </a:r>
            <a:r>
              <a:rPr lang="en-US" sz="1800" dirty="0" err="1"/>
              <a:t>ContosoASCAlert</a:t>
            </a:r>
            <a:r>
              <a:rPr lang="en-US" sz="1800" dirty="0"/>
              <a:t>\\</a:t>
            </a:r>
            <a:r>
              <a:rPr lang="en-US" sz="1800" dirty="0" err="1"/>
              <a:t>LBecker</a:t>
            </a:r>
            <a:r>
              <a:rPr lang="en-US" sz="1800" dirty="0"/>
              <a:t>”</a:t>
            </a:r>
            <a:endParaRPr lang="en-US" sz="1800" dirty="0">
              <a:solidFill>
                <a:srgbClr val="008000"/>
              </a:solidFill>
              <a:latin typeface="Consolas" panose="020B0609020204030204" pitchFamily="49" charset="0"/>
            </a:endParaRPr>
          </a:p>
          <a:p>
            <a:pPr>
              <a:spcBef>
                <a:spcPts val="0"/>
              </a:spcBef>
            </a:pPr>
            <a:r>
              <a:rPr lang="en-US" sz="1800" dirty="0" err="1">
                <a:solidFill>
                  <a:srgbClr val="000000"/>
                </a:solidFill>
                <a:latin typeface="Consolas" panose="020B0609020204030204" pitchFamily="49" charset="0"/>
              </a:rPr>
              <a:t>SecurityEvent</a:t>
            </a:r>
            <a:endParaRPr lang="en-US" sz="1800" dirty="0">
              <a:solidFill>
                <a:srgbClr val="000000"/>
              </a:solidFill>
              <a:latin typeface="Consolas" panose="020B0609020204030204" pitchFamily="49" charset="0"/>
            </a:endParaRPr>
          </a:p>
          <a:p>
            <a:pPr>
              <a:spcBef>
                <a:spcPts val="0"/>
              </a:spcBef>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EventID</a:t>
            </a:r>
            <a:r>
              <a:rPr lang="en-US" sz="1800" dirty="0">
                <a:solidFill>
                  <a:srgbClr val="000000"/>
                </a:solidFill>
                <a:latin typeface="Consolas" panose="020B0609020204030204" pitchFamily="49" charset="0"/>
              </a:rPr>
              <a:t> == </a:t>
            </a:r>
            <a:r>
              <a:rPr lang="en-US" sz="1800" dirty="0">
                <a:solidFill>
                  <a:srgbClr val="09885A"/>
                </a:solidFill>
                <a:latin typeface="Consolas" panose="020B0609020204030204" pitchFamily="49" charset="0"/>
              </a:rPr>
              <a:t>4624</a:t>
            </a:r>
            <a:endParaRPr lang="en-US" sz="1800" dirty="0">
              <a:solidFill>
                <a:srgbClr val="000000"/>
              </a:solidFill>
              <a:latin typeface="Consolas" panose="020B0609020204030204" pitchFamily="49" charset="0"/>
            </a:endParaRPr>
          </a:p>
          <a:p>
            <a:pPr>
              <a:spcBef>
                <a:spcPts val="0"/>
              </a:spcBef>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Account == </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ContosoASCAlert</a:t>
            </a:r>
            <a:r>
              <a:rPr lang="en-US" sz="1800" dirty="0">
                <a:solidFill>
                  <a:srgbClr val="A31515"/>
                </a:solidFill>
                <a:latin typeface="Consolas" panose="020B0609020204030204" pitchFamily="49" charset="0"/>
              </a:rPr>
              <a:t>\\</a:t>
            </a:r>
            <a:r>
              <a:rPr lang="en-US" sz="1800" dirty="0" err="1">
                <a:solidFill>
                  <a:srgbClr val="A31515"/>
                </a:solidFill>
                <a:latin typeface="Consolas" panose="020B0609020204030204" pitchFamily="49" charset="0"/>
              </a:rPr>
              <a:t>LBecker</a:t>
            </a:r>
            <a:r>
              <a:rPr lang="en-US" sz="1800" dirty="0">
                <a:solidFill>
                  <a:srgbClr val="A31515"/>
                </a:solidFill>
                <a:latin typeface="Consolas" panose="020B0609020204030204" pitchFamily="49" charset="0"/>
              </a:rPr>
              <a:t>"</a:t>
            </a:r>
            <a:endParaRPr lang="en-US" sz="1800" dirty="0">
              <a:solidFill>
                <a:srgbClr val="000000"/>
              </a:solidFill>
              <a:latin typeface="Consolas" panose="020B0609020204030204" pitchFamily="49" charset="0"/>
            </a:endParaRPr>
          </a:p>
          <a:p>
            <a:pPr>
              <a:spcBef>
                <a:spcPts val="0"/>
              </a:spcBef>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summarize</a:t>
            </a:r>
            <a:r>
              <a:rPr lang="en-US" sz="1800" dirty="0">
                <a:solidFill>
                  <a:srgbClr val="000000"/>
                </a:solidFill>
                <a:latin typeface="Consolas" panose="020B0609020204030204" pitchFamily="49" charset="0"/>
              </a:rPr>
              <a:t> max(TimeGenerated) </a:t>
            </a:r>
          </a:p>
        </p:txBody>
      </p:sp>
    </p:spTree>
    <p:extLst>
      <p:ext uri="{BB962C8B-B14F-4D97-AF65-F5344CB8AC3E}">
        <p14:creationId xmlns:p14="http://schemas.microsoft.com/office/powerpoint/2010/main" val="296647650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832102-1291-411D-9B0E-3E14C6794BB0}"/>
              </a:ext>
            </a:extLst>
          </p:cNvPr>
          <p:cNvSpPr>
            <a:spLocks noGrp="1"/>
          </p:cNvSpPr>
          <p:nvPr>
            <p:ph type="title"/>
          </p:nvPr>
        </p:nvSpPr>
        <p:spPr>
          <a:xfrm>
            <a:off x="585215" y="3035808"/>
            <a:ext cx="7402337" cy="498598"/>
          </a:xfrm>
        </p:spPr>
        <p:txBody>
          <a:bodyPr wrap="square" anchor="b">
            <a:normAutofit/>
          </a:bodyPr>
          <a:lstStyle/>
          <a:p>
            <a:pPr marL="0" indent="0">
              <a:buNone/>
            </a:pPr>
            <a:r>
              <a:rPr lang="en-US" sz="3300" dirty="0"/>
              <a:t>Your Turn – Mini Quizzes</a:t>
            </a:r>
          </a:p>
        </p:txBody>
      </p:sp>
    </p:spTree>
    <p:extLst>
      <p:ext uri="{BB962C8B-B14F-4D97-AF65-F5344CB8AC3E}">
        <p14:creationId xmlns:p14="http://schemas.microsoft.com/office/powerpoint/2010/main" val="221281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2D511-3563-429F-90C1-A61E500199E7}"/>
              </a:ext>
            </a:extLst>
          </p:cNvPr>
          <p:cNvSpPr>
            <a:spLocks noGrp="1"/>
          </p:cNvSpPr>
          <p:nvPr>
            <p:ph type="body" sz="quarter" idx="10"/>
          </p:nvPr>
        </p:nvSpPr>
        <p:spPr/>
        <p:txBody>
          <a:bodyPr/>
          <a:lstStyle/>
          <a:p>
            <a:pPr marL="0" indent="0">
              <a:buNone/>
            </a:pPr>
            <a:r>
              <a:rPr lang="en-US" dirty="0"/>
              <a:t>Remember</a:t>
            </a:r>
          </a:p>
        </p:txBody>
      </p:sp>
      <p:sp>
        <p:nvSpPr>
          <p:cNvPr id="4" name="Text Placeholder 2">
            <a:extLst>
              <a:ext uri="{FF2B5EF4-FFF2-40B4-BE49-F238E27FC236}">
                <a16:creationId xmlns:a16="http://schemas.microsoft.com/office/drawing/2014/main" id="{80678247-384E-52C9-8018-A148C393BAFC}"/>
              </a:ext>
            </a:extLst>
          </p:cNvPr>
          <p:cNvSpPr txBox="1">
            <a:spLocks/>
          </p:cNvSpPr>
          <p:nvPr/>
        </p:nvSpPr>
        <p:spPr>
          <a:xfrm>
            <a:off x="493346" y="2110836"/>
            <a:ext cx="11205310"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
                <a:schemeClr val="bg2"/>
              </a:buClr>
              <a:buSzPct val="90000"/>
              <a:buFont typeface="Arial" panose="020B0604020202020204" pitchFamily="34" charset="0"/>
              <a:buNone/>
              <a:tabLst/>
              <a:defRPr sz="2353"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793025" marR="0" indent="-336047" algn="l" defTabSz="932742" rtl="0" eaLnBrk="1" fontAlgn="auto" latinLnBrk="0" hangingPunct="1">
              <a:lnSpc>
                <a:spcPct val="100000"/>
              </a:lnSpc>
              <a:spcBef>
                <a:spcPct val="20000"/>
              </a:spcBef>
              <a:spcAft>
                <a:spcPts val="0"/>
              </a:spcAft>
              <a:buClr>
                <a:schemeClr val="bg2"/>
              </a:buClr>
              <a:buSzPct val="90000"/>
              <a:buFont typeface="Arial" panose="020B0604020202020204"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1250004" marR="0" indent="-336047" algn="l" defTabSz="932742" rtl="0" eaLnBrk="1" fontAlgn="auto" latinLnBrk="0" hangingPunct="1">
              <a:lnSpc>
                <a:spcPct val="100000"/>
              </a:lnSpc>
              <a:spcBef>
                <a:spcPct val="20000"/>
              </a:spcBef>
              <a:spcAft>
                <a:spcPts val="0"/>
              </a:spcAft>
              <a:buClr>
                <a:schemeClr val="bg2"/>
              </a:buClr>
              <a:buSzPct val="90000"/>
              <a:buFont typeface="Arial" panose="020B0604020202020204"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706984" marR="0" indent="-336047" algn="l" defTabSz="932742" rtl="0" eaLnBrk="1" fontAlgn="auto" latinLnBrk="0" hangingPunct="1">
              <a:lnSpc>
                <a:spcPct val="100000"/>
              </a:lnSpc>
              <a:spcBef>
                <a:spcPct val="20000"/>
              </a:spcBef>
              <a:spcAft>
                <a:spcPts val="0"/>
              </a:spcAft>
              <a:buClr>
                <a:schemeClr val="bg2"/>
              </a:buClr>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2163961" marR="0" indent="-336047" algn="l" defTabSz="932742" rtl="0" eaLnBrk="1" fontAlgn="auto" latinLnBrk="0" hangingPunct="1">
              <a:lnSpc>
                <a:spcPct val="100000"/>
              </a:lnSpc>
              <a:spcBef>
                <a:spcPct val="20000"/>
              </a:spcBef>
              <a:spcAft>
                <a:spcPts val="0"/>
              </a:spcAft>
              <a:buClr>
                <a:schemeClr val="bg2"/>
              </a:buClr>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Ultimate goal:</a:t>
            </a:r>
          </a:p>
          <a:p>
            <a:endParaRPr lang="en-US" sz="3600" dirty="0"/>
          </a:p>
          <a:p>
            <a:pPr algn="ctr"/>
            <a:r>
              <a:rPr lang="en-US" sz="6000" b="1" dirty="0"/>
              <a:t>READ KQL QUERIES</a:t>
            </a:r>
          </a:p>
        </p:txBody>
      </p:sp>
    </p:spTree>
    <p:extLst>
      <p:ext uri="{BB962C8B-B14F-4D97-AF65-F5344CB8AC3E}">
        <p14:creationId xmlns:p14="http://schemas.microsoft.com/office/powerpoint/2010/main" val="254096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Quiz Time</a:t>
            </a:r>
          </a:p>
        </p:txBody>
      </p:sp>
      <p:sp>
        <p:nvSpPr>
          <p:cNvPr id="2" name="Rectangle 1">
            <a:extLst>
              <a:ext uri="{FF2B5EF4-FFF2-40B4-BE49-F238E27FC236}">
                <a16:creationId xmlns:a16="http://schemas.microsoft.com/office/drawing/2014/main" id="{31DAED46-F285-4451-AAB5-8C2DD9F9D11C}"/>
              </a:ext>
            </a:extLst>
          </p:cNvPr>
          <p:cNvSpPr/>
          <p:nvPr/>
        </p:nvSpPr>
        <p:spPr>
          <a:xfrm>
            <a:off x="314060" y="1380900"/>
            <a:ext cx="11272231" cy="997453"/>
          </a:xfrm>
          <a:prstGeom prst="rect">
            <a:avLst/>
          </a:prstGeom>
        </p:spPr>
        <p:txBody>
          <a:bodyPr wrap="square">
            <a:spAutoFit/>
          </a:bodyPr>
          <a:lstStyle/>
          <a:p>
            <a:endParaRPr lang="en-US" sz="2353" b="1" dirty="0">
              <a:latin typeface="Segoe UI" pitchFamily="34" charset="0"/>
              <a:cs typeface="Segoe UI" pitchFamily="34" charset="0"/>
            </a:endParaRPr>
          </a:p>
          <a:p>
            <a:endParaRPr lang="en-US" sz="1568" dirty="0">
              <a:latin typeface="Segoe UI" panose="020B0502040204020203" pitchFamily="34" charset="0"/>
              <a:cs typeface="Segoe UI" panose="020B0502040204020203" pitchFamily="34" charset="0"/>
            </a:endParaRPr>
          </a:p>
          <a:p>
            <a:endParaRPr lang="en-US" sz="1961" dirty="0">
              <a:solidFill>
                <a:srgbClr val="FF000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C1FA7B10-CF82-49D4-A961-6387FB07759E}"/>
              </a:ext>
            </a:extLst>
          </p:cNvPr>
          <p:cNvSpPr/>
          <p:nvPr/>
        </p:nvSpPr>
        <p:spPr>
          <a:xfrm>
            <a:off x="314059" y="1827313"/>
            <a:ext cx="10614854" cy="362072"/>
          </a:xfrm>
          <a:prstGeom prst="rect">
            <a:avLst/>
          </a:prstGeom>
        </p:spPr>
        <p:txBody>
          <a:bodyPr wrap="square">
            <a:spAutoFit/>
          </a:bodyPr>
          <a:lstStyle/>
          <a:p>
            <a:r>
              <a:rPr lang="en-US" sz="1765" b="1" dirty="0">
                <a:latin typeface="Segoe UI" panose="020B0502040204020203" pitchFamily="34" charset="0"/>
                <a:cs typeface="Segoe UI" panose="020B0502040204020203" pitchFamily="34" charset="0"/>
              </a:rPr>
              <a:t>Example: </a:t>
            </a:r>
            <a:r>
              <a:rPr lang="en-US" sz="1765" dirty="0">
                <a:latin typeface="Segoe UI" panose="020B0502040204020203" pitchFamily="34" charset="0"/>
                <a:cs typeface="Segoe UI" panose="020B0502040204020203" pitchFamily="34" charset="0"/>
              </a:rPr>
              <a:t>This query will return 10 results from the </a:t>
            </a:r>
            <a:r>
              <a:rPr lang="en-US" sz="1765" b="1" i="1" dirty="0">
                <a:latin typeface="Segoe UI" panose="020B0502040204020203" pitchFamily="34" charset="0"/>
                <a:cs typeface="Segoe UI" panose="020B0502040204020203" pitchFamily="34" charset="0"/>
              </a:rPr>
              <a:t>SecurityEvent</a:t>
            </a:r>
            <a:r>
              <a:rPr lang="en-US" sz="1765" dirty="0">
                <a:latin typeface="Segoe UI" panose="020B0502040204020203" pitchFamily="34" charset="0"/>
                <a:cs typeface="Segoe UI" panose="020B0502040204020203" pitchFamily="34" charset="0"/>
              </a:rPr>
              <a:t> table, in no specific order.</a:t>
            </a:r>
          </a:p>
        </p:txBody>
      </p:sp>
      <p:pic>
        <p:nvPicPr>
          <p:cNvPr id="5" name="Picture 4">
            <a:extLst>
              <a:ext uri="{FF2B5EF4-FFF2-40B4-BE49-F238E27FC236}">
                <a16:creationId xmlns:a16="http://schemas.microsoft.com/office/drawing/2014/main" id="{5EB35790-1FE0-431A-B9F1-DDBBCDA11B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2647" y="2307373"/>
            <a:ext cx="15246546" cy="5858100"/>
          </a:xfrm>
          <a:prstGeom prst="rect">
            <a:avLst/>
          </a:prstGeom>
        </p:spPr>
      </p:pic>
    </p:spTree>
    <p:extLst>
      <p:ext uri="{BB962C8B-B14F-4D97-AF65-F5344CB8AC3E}">
        <p14:creationId xmlns:p14="http://schemas.microsoft.com/office/powerpoint/2010/main" val="358663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Quiz Time</a:t>
            </a:r>
          </a:p>
        </p:txBody>
      </p:sp>
      <p:sp>
        <p:nvSpPr>
          <p:cNvPr id="2" name="Rectangle 1">
            <a:extLst>
              <a:ext uri="{FF2B5EF4-FFF2-40B4-BE49-F238E27FC236}">
                <a16:creationId xmlns:a16="http://schemas.microsoft.com/office/drawing/2014/main" id="{31DAED46-F285-4451-AAB5-8C2DD9F9D11C}"/>
              </a:ext>
            </a:extLst>
          </p:cNvPr>
          <p:cNvSpPr/>
          <p:nvPr/>
        </p:nvSpPr>
        <p:spPr>
          <a:xfrm>
            <a:off x="314060" y="1380899"/>
            <a:ext cx="11272231" cy="1719840"/>
          </a:xfrm>
          <a:prstGeom prst="rect">
            <a:avLst/>
          </a:prstGeom>
        </p:spPr>
        <p:txBody>
          <a:bodyPr wrap="square">
            <a:spAutoFit/>
          </a:bodyPr>
          <a:lstStyle/>
          <a:p>
            <a:r>
              <a:rPr lang="en-US" sz="2353" b="1" dirty="0">
                <a:latin typeface="Segoe UI" pitchFamily="34" charset="0"/>
                <a:cs typeface="Segoe UI" pitchFamily="34" charset="0"/>
              </a:rPr>
              <a:t>Sort and top</a:t>
            </a: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1568" dirty="0">
              <a:latin typeface="Segoe UI" panose="020B0502040204020203" pitchFamily="34" charset="0"/>
              <a:cs typeface="Segoe UI" panose="020B0502040204020203" pitchFamily="34" charset="0"/>
            </a:endParaRPr>
          </a:p>
          <a:p>
            <a:endParaRPr lang="en-US" sz="1961" dirty="0">
              <a:solidFill>
                <a:srgbClr val="FF000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C1FA7B10-CF82-49D4-A961-6387FB07759E}"/>
              </a:ext>
            </a:extLst>
          </p:cNvPr>
          <p:cNvSpPr/>
          <p:nvPr/>
        </p:nvSpPr>
        <p:spPr>
          <a:xfrm>
            <a:off x="314059" y="1827314"/>
            <a:ext cx="11624975" cy="633625"/>
          </a:xfrm>
          <a:prstGeom prst="rect">
            <a:avLst/>
          </a:prstGeom>
        </p:spPr>
        <p:txBody>
          <a:bodyPr wrap="square">
            <a:spAutoFit/>
          </a:bodyPr>
          <a:lstStyle/>
          <a:p>
            <a:r>
              <a:rPr lang="en-US" sz="1765" b="1" dirty="0">
                <a:latin typeface="Segoe UI" panose="020B0502040204020203" pitchFamily="34" charset="0"/>
                <a:cs typeface="Segoe UI" panose="020B0502040204020203" pitchFamily="34" charset="0"/>
              </a:rPr>
              <a:t>Example: </a:t>
            </a:r>
            <a:r>
              <a:rPr lang="en-US" sz="1765" dirty="0"/>
              <a:t>The best way to get only the latest 10 records is to use </a:t>
            </a:r>
            <a:r>
              <a:rPr lang="en-US" sz="1765" b="1" dirty="0"/>
              <a:t>top</a:t>
            </a:r>
            <a:r>
              <a:rPr lang="en-US" sz="1765" dirty="0"/>
              <a:t>, which sorts the entire </a:t>
            </a:r>
            <a:r>
              <a:rPr lang="en-US" sz="1765" b="1" i="1" dirty="0"/>
              <a:t>SecurityEvent</a:t>
            </a:r>
            <a:r>
              <a:rPr lang="en-US" sz="1765" dirty="0"/>
              <a:t> table and then returns the top records.</a:t>
            </a:r>
            <a:endParaRPr lang="en-US" sz="1765"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27A88927-3E4A-48B6-B9B2-714C008521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02659" y="2546555"/>
            <a:ext cx="14748796" cy="4601373"/>
          </a:xfrm>
          <a:prstGeom prst="rect">
            <a:avLst/>
          </a:prstGeom>
        </p:spPr>
      </p:pic>
    </p:spTree>
    <p:extLst>
      <p:ext uri="{BB962C8B-B14F-4D97-AF65-F5344CB8AC3E}">
        <p14:creationId xmlns:p14="http://schemas.microsoft.com/office/powerpoint/2010/main" val="94394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Quiz Time</a:t>
            </a:r>
          </a:p>
        </p:txBody>
      </p:sp>
      <p:sp>
        <p:nvSpPr>
          <p:cNvPr id="2" name="Rectangle 1">
            <a:extLst>
              <a:ext uri="{FF2B5EF4-FFF2-40B4-BE49-F238E27FC236}">
                <a16:creationId xmlns:a16="http://schemas.microsoft.com/office/drawing/2014/main" id="{31DAED46-F285-4451-AAB5-8C2DD9F9D11C}"/>
              </a:ext>
            </a:extLst>
          </p:cNvPr>
          <p:cNvSpPr/>
          <p:nvPr/>
        </p:nvSpPr>
        <p:spPr>
          <a:xfrm>
            <a:off x="314060" y="1380899"/>
            <a:ext cx="11272231" cy="1719840"/>
          </a:xfrm>
          <a:prstGeom prst="rect">
            <a:avLst/>
          </a:prstGeom>
        </p:spPr>
        <p:txBody>
          <a:bodyPr wrap="square">
            <a:spAutoFit/>
          </a:bodyPr>
          <a:lstStyle/>
          <a:p>
            <a:r>
              <a:rPr lang="en-US" sz="2353" b="1" dirty="0">
                <a:latin typeface="Segoe UI" pitchFamily="34" charset="0"/>
                <a:cs typeface="Segoe UI" pitchFamily="34" charset="0"/>
              </a:rPr>
              <a:t>Search query</a:t>
            </a: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1568" dirty="0">
              <a:latin typeface="Segoe UI" panose="020B0502040204020203" pitchFamily="34" charset="0"/>
              <a:cs typeface="Segoe UI" panose="020B0502040204020203" pitchFamily="34" charset="0"/>
            </a:endParaRPr>
          </a:p>
          <a:p>
            <a:endParaRPr lang="en-US" sz="1961" dirty="0">
              <a:solidFill>
                <a:srgbClr val="FF000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C1FA7B10-CF82-49D4-A961-6387FB07759E}"/>
              </a:ext>
            </a:extLst>
          </p:cNvPr>
          <p:cNvSpPr/>
          <p:nvPr/>
        </p:nvSpPr>
        <p:spPr>
          <a:xfrm>
            <a:off x="314059" y="1827313"/>
            <a:ext cx="11624975" cy="362072"/>
          </a:xfrm>
          <a:prstGeom prst="rect">
            <a:avLst/>
          </a:prstGeom>
        </p:spPr>
        <p:txBody>
          <a:bodyPr wrap="square">
            <a:spAutoFit/>
          </a:bodyPr>
          <a:lstStyle/>
          <a:p>
            <a:r>
              <a:rPr lang="en-US" sz="1765" b="1" dirty="0">
                <a:latin typeface="Segoe UI" panose="020B0502040204020203" pitchFamily="34" charset="0"/>
                <a:cs typeface="Segoe UI" panose="020B0502040204020203" pitchFamily="34" charset="0"/>
              </a:rPr>
              <a:t>Example: </a:t>
            </a:r>
            <a:r>
              <a:rPr lang="en-US" sz="1765" dirty="0">
                <a:latin typeface="Segoe UI" panose="020B0502040204020203" pitchFamily="34" charset="0"/>
                <a:cs typeface="Segoe UI" panose="020B0502040204020203" pitchFamily="34" charset="0"/>
              </a:rPr>
              <a:t>This query searches the </a:t>
            </a:r>
            <a:r>
              <a:rPr lang="en-US" sz="1765" b="1" i="1" dirty="0">
                <a:latin typeface="Segoe UI" panose="020B0502040204020203" pitchFamily="34" charset="0"/>
                <a:cs typeface="Segoe UI" panose="020B0502040204020203" pitchFamily="34" charset="0"/>
              </a:rPr>
              <a:t>SecurityEvent</a:t>
            </a:r>
            <a:r>
              <a:rPr lang="en-US" sz="1765" dirty="0">
                <a:latin typeface="Segoe UI" panose="020B0502040204020203" pitchFamily="34" charset="0"/>
                <a:cs typeface="Segoe UI" panose="020B0502040204020203" pitchFamily="34" charset="0"/>
              </a:rPr>
              <a:t> table and scans for the term "error” in the events.</a:t>
            </a:r>
          </a:p>
        </p:txBody>
      </p:sp>
      <p:pic>
        <p:nvPicPr>
          <p:cNvPr id="4" name="Picture 3">
            <a:extLst>
              <a:ext uri="{FF2B5EF4-FFF2-40B4-BE49-F238E27FC236}">
                <a16:creationId xmlns:a16="http://schemas.microsoft.com/office/drawing/2014/main" id="{5C244699-F0DE-410F-91A8-2C500FC9B5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3683" y="2284548"/>
            <a:ext cx="16159274" cy="4298847"/>
          </a:xfrm>
          <a:prstGeom prst="rect">
            <a:avLst/>
          </a:prstGeom>
        </p:spPr>
      </p:pic>
    </p:spTree>
    <p:extLst>
      <p:ext uri="{BB962C8B-B14F-4D97-AF65-F5344CB8AC3E}">
        <p14:creationId xmlns:p14="http://schemas.microsoft.com/office/powerpoint/2010/main" val="93709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Quiz Time</a:t>
            </a:r>
          </a:p>
        </p:txBody>
      </p:sp>
      <p:sp>
        <p:nvSpPr>
          <p:cNvPr id="2" name="Rectangle 1">
            <a:extLst>
              <a:ext uri="{FF2B5EF4-FFF2-40B4-BE49-F238E27FC236}">
                <a16:creationId xmlns:a16="http://schemas.microsoft.com/office/drawing/2014/main" id="{31DAED46-F285-4451-AAB5-8C2DD9F9D11C}"/>
              </a:ext>
            </a:extLst>
          </p:cNvPr>
          <p:cNvSpPr/>
          <p:nvPr/>
        </p:nvSpPr>
        <p:spPr>
          <a:xfrm>
            <a:off x="314060" y="1380899"/>
            <a:ext cx="11272231" cy="1719840"/>
          </a:xfrm>
          <a:prstGeom prst="rect">
            <a:avLst/>
          </a:prstGeom>
        </p:spPr>
        <p:txBody>
          <a:bodyPr wrap="square">
            <a:spAutoFit/>
          </a:bodyPr>
          <a:lstStyle/>
          <a:p>
            <a:r>
              <a:rPr lang="en-US" sz="2353" b="1" dirty="0">
                <a:latin typeface="Segoe UI" pitchFamily="34" charset="0"/>
                <a:cs typeface="Segoe UI" pitchFamily="34" charset="0"/>
              </a:rPr>
              <a:t>Search query</a:t>
            </a: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1568" dirty="0">
              <a:latin typeface="Segoe UI" panose="020B0502040204020203" pitchFamily="34" charset="0"/>
              <a:cs typeface="Segoe UI" panose="020B0502040204020203" pitchFamily="34" charset="0"/>
            </a:endParaRPr>
          </a:p>
          <a:p>
            <a:endParaRPr lang="en-US" sz="1961" dirty="0">
              <a:solidFill>
                <a:srgbClr val="FF000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C1FA7B10-CF82-49D4-A961-6387FB07759E}"/>
              </a:ext>
            </a:extLst>
          </p:cNvPr>
          <p:cNvSpPr/>
          <p:nvPr/>
        </p:nvSpPr>
        <p:spPr>
          <a:xfrm>
            <a:off x="314059" y="1827313"/>
            <a:ext cx="11624975" cy="905179"/>
          </a:xfrm>
          <a:prstGeom prst="rect">
            <a:avLst/>
          </a:prstGeom>
        </p:spPr>
        <p:txBody>
          <a:bodyPr wrap="square">
            <a:spAutoFit/>
          </a:bodyPr>
          <a:lstStyle/>
          <a:p>
            <a:r>
              <a:rPr lang="en-US" sz="1765" b="1" dirty="0">
                <a:latin typeface="Segoe UI" panose="020B0502040204020203" pitchFamily="34" charset="0"/>
                <a:cs typeface="Segoe UI" panose="020B0502040204020203" pitchFamily="34" charset="0"/>
              </a:rPr>
              <a:t>Example: </a:t>
            </a:r>
            <a:r>
              <a:rPr lang="en-US" sz="1765" dirty="0">
                <a:latin typeface="Segoe UI" panose="020B0502040204020203" pitchFamily="34" charset="0"/>
                <a:cs typeface="Segoe UI" panose="020B0502040204020203" pitchFamily="34" charset="0"/>
              </a:rPr>
              <a:t>This query searches the </a:t>
            </a:r>
            <a:r>
              <a:rPr lang="en-US" sz="1765" b="1" i="1" dirty="0">
                <a:latin typeface="Segoe UI" panose="020B0502040204020203" pitchFamily="34" charset="0"/>
                <a:cs typeface="Segoe UI" panose="020B0502040204020203" pitchFamily="34" charset="0"/>
              </a:rPr>
              <a:t>SecurityEvent</a:t>
            </a:r>
            <a:r>
              <a:rPr lang="en-US" sz="1765" dirty="0">
                <a:latin typeface="Segoe UI" panose="020B0502040204020203" pitchFamily="34" charset="0"/>
                <a:cs typeface="Segoe UI" panose="020B0502040204020203" pitchFamily="34" charset="0"/>
              </a:rPr>
              <a:t> table for records that contain the phrase "Cryptographic". Of those records, 100 records will be returned and displayed.</a:t>
            </a:r>
            <a:endParaRPr lang="en-US" sz="1765" dirty="0">
              <a:solidFill>
                <a:srgbClr val="FF0000"/>
              </a:solidFill>
              <a:latin typeface="Segoe UI" panose="020B0502040204020203" pitchFamily="34" charset="0"/>
              <a:cs typeface="Segoe UI" panose="020B0502040204020203" pitchFamily="34" charset="0"/>
            </a:endParaRPr>
          </a:p>
          <a:p>
            <a:endParaRPr lang="en-US" sz="1765"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7B724E93-D049-452A-B8A0-F5820E7966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68818" y="2526891"/>
            <a:ext cx="14917457" cy="4713014"/>
          </a:xfrm>
          <a:prstGeom prst="rect">
            <a:avLst/>
          </a:prstGeom>
        </p:spPr>
      </p:pic>
    </p:spTree>
    <p:extLst>
      <p:ext uri="{BB962C8B-B14F-4D97-AF65-F5344CB8AC3E}">
        <p14:creationId xmlns:p14="http://schemas.microsoft.com/office/powerpoint/2010/main" val="124112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Quiz Time</a:t>
            </a:r>
          </a:p>
        </p:txBody>
      </p:sp>
      <p:sp>
        <p:nvSpPr>
          <p:cNvPr id="2" name="Rectangle 1">
            <a:extLst>
              <a:ext uri="{FF2B5EF4-FFF2-40B4-BE49-F238E27FC236}">
                <a16:creationId xmlns:a16="http://schemas.microsoft.com/office/drawing/2014/main" id="{31DAED46-F285-4451-AAB5-8C2DD9F9D11C}"/>
              </a:ext>
            </a:extLst>
          </p:cNvPr>
          <p:cNvSpPr/>
          <p:nvPr/>
        </p:nvSpPr>
        <p:spPr>
          <a:xfrm>
            <a:off x="314060" y="1380900"/>
            <a:ext cx="11272231" cy="2443983"/>
          </a:xfrm>
          <a:prstGeom prst="rect">
            <a:avLst/>
          </a:prstGeom>
        </p:spPr>
        <p:txBody>
          <a:bodyPr wrap="square">
            <a:spAutoFit/>
          </a:bodyPr>
          <a:lstStyle/>
          <a:p>
            <a:r>
              <a:rPr lang="en-US" sz="2353" b="1" dirty="0">
                <a:latin typeface="Segoe UI" pitchFamily="34" charset="0"/>
                <a:cs typeface="Segoe UI" pitchFamily="34" charset="0"/>
              </a:rPr>
              <a:t>Search query</a:t>
            </a: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1568" dirty="0">
              <a:latin typeface="Segoe UI" panose="020B0502040204020203" pitchFamily="34" charset="0"/>
              <a:cs typeface="Segoe UI" panose="020B0502040204020203" pitchFamily="34" charset="0"/>
            </a:endParaRPr>
          </a:p>
          <a:p>
            <a:endParaRPr lang="en-US" sz="1961" dirty="0">
              <a:solidFill>
                <a:srgbClr val="FF000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C1FA7B10-CF82-49D4-A961-6387FB07759E}"/>
              </a:ext>
            </a:extLst>
          </p:cNvPr>
          <p:cNvSpPr/>
          <p:nvPr/>
        </p:nvSpPr>
        <p:spPr>
          <a:xfrm>
            <a:off x="314059" y="1827313"/>
            <a:ext cx="11624975" cy="362072"/>
          </a:xfrm>
          <a:prstGeom prst="rect">
            <a:avLst/>
          </a:prstGeom>
        </p:spPr>
        <p:txBody>
          <a:bodyPr wrap="square">
            <a:spAutoFit/>
          </a:bodyPr>
          <a:lstStyle/>
          <a:p>
            <a:r>
              <a:rPr lang="en-US" sz="1765" b="1" dirty="0">
                <a:latin typeface="Segoe UI" panose="020B0502040204020203" pitchFamily="34" charset="0"/>
                <a:cs typeface="Segoe UI" panose="020B0502040204020203" pitchFamily="34" charset="0"/>
              </a:rPr>
              <a:t>Example: </a:t>
            </a:r>
            <a:r>
              <a:rPr lang="en-US" sz="1765" dirty="0">
                <a:latin typeface="Segoe UI" panose="020B0502040204020203" pitchFamily="34" charset="0"/>
                <a:cs typeface="Segoe UI" panose="020B0502040204020203" pitchFamily="34" charset="0"/>
              </a:rPr>
              <a:t>This query will search all columns in the table </a:t>
            </a:r>
            <a:r>
              <a:rPr lang="en-US" sz="1765" b="1" i="1" dirty="0">
                <a:latin typeface="Segoe UI" panose="020B0502040204020203" pitchFamily="34" charset="0"/>
                <a:cs typeface="Segoe UI" panose="020B0502040204020203" pitchFamily="34" charset="0"/>
              </a:rPr>
              <a:t>Event </a:t>
            </a:r>
            <a:r>
              <a:rPr lang="en-US" sz="1765" dirty="0">
                <a:latin typeface="Segoe UI" panose="020B0502040204020203" pitchFamily="34" charset="0"/>
                <a:cs typeface="Segoe UI" panose="020B0502040204020203" pitchFamily="34" charset="0"/>
              </a:rPr>
              <a:t>for events that contains the phrase “DNS”.</a:t>
            </a:r>
          </a:p>
        </p:txBody>
      </p:sp>
      <p:pic>
        <p:nvPicPr>
          <p:cNvPr id="7" name="Picture 6">
            <a:extLst>
              <a:ext uri="{FF2B5EF4-FFF2-40B4-BE49-F238E27FC236}">
                <a16:creationId xmlns:a16="http://schemas.microsoft.com/office/drawing/2014/main" id="{8CF0A37C-6475-4A08-9CB1-403F5B879A4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7872" y="2273727"/>
            <a:ext cx="11971591" cy="5511274"/>
          </a:xfrm>
          <a:prstGeom prst="rect">
            <a:avLst/>
          </a:prstGeom>
        </p:spPr>
      </p:pic>
    </p:spTree>
    <p:extLst>
      <p:ext uri="{BB962C8B-B14F-4D97-AF65-F5344CB8AC3E}">
        <p14:creationId xmlns:p14="http://schemas.microsoft.com/office/powerpoint/2010/main" val="39678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Quiz Time</a:t>
            </a:r>
          </a:p>
        </p:txBody>
      </p:sp>
      <p:sp>
        <p:nvSpPr>
          <p:cNvPr id="2" name="Rectangle 1">
            <a:extLst>
              <a:ext uri="{FF2B5EF4-FFF2-40B4-BE49-F238E27FC236}">
                <a16:creationId xmlns:a16="http://schemas.microsoft.com/office/drawing/2014/main" id="{31DAED46-F285-4451-AAB5-8C2DD9F9D11C}"/>
              </a:ext>
            </a:extLst>
          </p:cNvPr>
          <p:cNvSpPr/>
          <p:nvPr/>
        </p:nvSpPr>
        <p:spPr>
          <a:xfrm>
            <a:off x="314060" y="1380900"/>
            <a:ext cx="11272231" cy="2443983"/>
          </a:xfrm>
          <a:prstGeom prst="rect">
            <a:avLst/>
          </a:prstGeom>
        </p:spPr>
        <p:txBody>
          <a:bodyPr wrap="square">
            <a:spAutoFit/>
          </a:bodyPr>
          <a:lstStyle/>
          <a:p>
            <a:r>
              <a:rPr lang="en-US" sz="2353" b="1" dirty="0">
                <a:latin typeface="Segoe UI" pitchFamily="34" charset="0"/>
                <a:cs typeface="Segoe UI" pitchFamily="34" charset="0"/>
              </a:rPr>
              <a:t>Search query</a:t>
            </a: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1568" dirty="0">
              <a:latin typeface="Segoe UI" panose="020B0502040204020203" pitchFamily="34" charset="0"/>
              <a:cs typeface="Segoe UI" panose="020B0502040204020203" pitchFamily="34" charset="0"/>
            </a:endParaRPr>
          </a:p>
          <a:p>
            <a:endParaRPr lang="en-US" sz="1961" dirty="0">
              <a:solidFill>
                <a:srgbClr val="FF000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C1FA7B10-CF82-49D4-A961-6387FB07759E}"/>
              </a:ext>
            </a:extLst>
          </p:cNvPr>
          <p:cNvSpPr/>
          <p:nvPr/>
        </p:nvSpPr>
        <p:spPr>
          <a:xfrm>
            <a:off x="314059" y="1827313"/>
            <a:ext cx="11624975" cy="362072"/>
          </a:xfrm>
          <a:prstGeom prst="rect">
            <a:avLst/>
          </a:prstGeom>
        </p:spPr>
        <p:txBody>
          <a:bodyPr wrap="square">
            <a:spAutoFit/>
          </a:bodyPr>
          <a:lstStyle/>
          <a:p>
            <a:r>
              <a:rPr lang="en-US" sz="1765" b="1" dirty="0">
                <a:latin typeface="Segoe UI" panose="020B0502040204020203" pitchFamily="34" charset="0"/>
                <a:cs typeface="Segoe UI" panose="020B0502040204020203" pitchFamily="34" charset="0"/>
              </a:rPr>
              <a:t>Example: </a:t>
            </a:r>
            <a:r>
              <a:rPr lang="en-US" sz="1765" dirty="0">
                <a:latin typeface="Segoe UI" panose="020B0502040204020203" pitchFamily="34" charset="0"/>
                <a:cs typeface="Segoe UI" panose="020B0502040204020203" pitchFamily="34" charset="0"/>
              </a:rPr>
              <a:t>This query will search the DNSEvents table for records that contain .com</a:t>
            </a:r>
            <a:r>
              <a:rPr lang="en-US" sz="1765" dirty="0"/>
              <a:t>.</a:t>
            </a:r>
            <a:endParaRPr lang="en-US" sz="1176" dirty="0">
              <a:solidFill>
                <a:srgbClr val="FF0000"/>
              </a:solidFill>
            </a:endParaRPr>
          </a:p>
        </p:txBody>
      </p:sp>
      <p:pic>
        <p:nvPicPr>
          <p:cNvPr id="6" name="Picture 5">
            <a:extLst>
              <a:ext uri="{FF2B5EF4-FFF2-40B4-BE49-F238E27FC236}">
                <a16:creationId xmlns:a16="http://schemas.microsoft.com/office/drawing/2014/main" id="{2C678F86-E37E-44E9-A1BF-CBC3B10CD2B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44087" y="2266950"/>
            <a:ext cx="12290989" cy="5758651"/>
          </a:xfrm>
          <a:prstGeom prst="rect">
            <a:avLst/>
          </a:prstGeom>
        </p:spPr>
      </p:pic>
    </p:spTree>
    <p:extLst>
      <p:ext uri="{BB962C8B-B14F-4D97-AF65-F5344CB8AC3E}">
        <p14:creationId xmlns:p14="http://schemas.microsoft.com/office/powerpoint/2010/main" val="105753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Yes, Related to SQL</a:t>
            </a:r>
          </a:p>
        </p:txBody>
      </p:sp>
      <p:sp>
        <p:nvSpPr>
          <p:cNvPr id="2" name="Rectangle 1">
            <a:extLst>
              <a:ext uri="{FF2B5EF4-FFF2-40B4-BE49-F238E27FC236}">
                <a16:creationId xmlns:a16="http://schemas.microsoft.com/office/drawing/2014/main" id="{31DAED46-F285-4451-AAB5-8C2DD9F9D11C}"/>
              </a:ext>
            </a:extLst>
          </p:cNvPr>
          <p:cNvSpPr/>
          <p:nvPr/>
        </p:nvSpPr>
        <p:spPr>
          <a:xfrm>
            <a:off x="314060" y="1380899"/>
            <a:ext cx="11563880" cy="2926746"/>
          </a:xfrm>
          <a:prstGeom prst="rect">
            <a:avLst/>
          </a:prstGeom>
        </p:spPr>
        <p:txBody>
          <a:bodyPr wrap="square">
            <a:spAutoFit/>
          </a:bodyPr>
          <a:lstStyle/>
          <a:p>
            <a:r>
              <a:rPr lang="en-US" sz="2353" b="1" dirty="0">
                <a:latin typeface="Segoe UI" pitchFamily="34" charset="0"/>
                <a:cs typeface="Segoe UI" pitchFamily="34" charset="0"/>
              </a:rPr>
              <a:t>SQL to Log Analytics query (KQL) - </a:t>
            </a:r>
            <a:r>
              <a:rPr lang="en-US" sz="2353" i="1" dirty="0">
                <a:latin typeface="Segoe UI" pitchFamily="34" charset="0"/>
                <a:cs typeface="Segoe UI" pitchFamily="34" charset="0"/>
              </a:rPr>
              <a:t>Structured Query Language</a:t>
            </a:r>
          </a:p>
          <a:p>
            <a:r>
              <a:rPr lang="en-US" sz="2353" b="1" dirty="0">
                <a:latin typeface="Segoe UI" pitchFamily="34" charset="0"/>
                <a:cs typeface="Segoe UI" pitchFamily="34" charset="0"/>
              </a:rPr>
              <a:t> </a:t>
            </a: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1961" dirty="0">
              <a:solidFill>
                <a:srgbClr val="FF0000"/>
              </a:solidFill>
              <a:latin typeface="Segoe UI" panose="020B0502040204020203" pitchFamily="34" charset="0"/>
              <a:cs typeface="Segoe UI" panose="020B0502040204020203" pitchFamily="34" charset="0"/>
            </a:endParaRPr>
          </a:p>
        </p:txBody>
      </p:sp>
      <p:graphicFrame>
        <p:nvGraphicFramePr>
          <p:cNvPr id="7" name="Table 6">
            <a:extLst>
              <a:ext uri="{FF2B5EF4-FFF2-40B4-BE49-F238E27FC236}">
                <a16:creationId xmlns:a16="http://schemas.microsoft.com/office/drawing/2014/main" id="{CCAD0BEB-F2EF-40A8-A4E5-3AABC368587C}"/>
              </a:ext>
            </a:extLst>
          </p:cNvPr>
          <p:cNvGraphicFramePr>
            <a:graphicFrameLocks noGrp="1"/>
          </p:cNvGraphicFramePr>
          <p:nvPr/>
        </p:nvGraphicFramePr>
        <p:xfrm>
          <a:off x="493347" y="1958521"/>
          <a:ext cx="10890246" cy="4807342"/>
        </p:xfrm>
        <a:graphic>
          <a:graphicData uri="http://schemas.openxmlformats.org/drawingml/2006/table">
            <a:tbl>
              <a:tblPr/>
              <a:tblGrid>
                <a:gridCol w="1706811">
                  <a:extLst>
                    <a:ext uri="{9D8B030D-6E8A-4147-A177-3AD203B41FA5}">
                      <a16:colId xmlns:a16="http://schemas.microsoft.com/office/drawing/2014/main" val="1968163761"/>
                    </a:ext>
                  </a:extLst>
                </a:gridCol>
                <a:gridCol w="4944590">
                  <a:extLst>
                    <a:ext uri="{9D8B030D-6E8A-4147-A177-3AD203B41FA5}">
                      <a16:colId xmlns:a16="http://schemas.microsoft.com/office/drawing/2014/main" val="1599871602"/>
                    </a:ext>
                  </a:extLst>
                </a:gridCol>
                <a:gridCol w="4238845">
                  <a:extLst>
                    <a:ext uri="{9D8B030D-6E8A-4147-A177-3AD203B41FA5}">
                      <a16:colId xmlns:a16="http://schemas.microsoft.com/office/drawing/2014/main" val="842387407"/>
                    </a:ext>
                  </a:extLst>
                </a:gridCol>
              </a:tblGrid>
              <a:tr h="213607">
                <a:tc>
                  <a:txBody>
                    <a:bodyPr/>
                    <a:lstStyle/>
                    <a:p>
                      <a:pPr marL="0" marR="0" fontAlgn="t">
                        <a:spcBef>
                          <a:spcPts val="0"/>
                        </a:spcBef>
                        <a:spcAft>
                          <a:spcPts val="0"/>
                        </a:spcAft>
                      </a:pPr>
                      <a:r>
                        <a:rPr lang="en-US" sz="1100" b="1" dirty="0">
                          <a:effectLst/>
                          <a:latin typeface="Calibri" panose="020F0502020204030204" pitchFamily="34" charset="0"/>
                        </a:rPr>
                        <a:t>Description</a:t>
                      </a:r>
                      <a:endParaRPr lang="en-US" sz="1100" dirty="0">
                        <a:effectLst/>
                        <a:latin typeface="Calibri" panose="020F0502020204030204" pitchFamily="34" charset="0"/>
                      </a:endParaRP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b="1" dirty="0">
                          <a:effectLst/>
                          <a:latin typeface="Calibri" panose="020F0502020204030204" pitchFamily="34" charset="0"/>
                        </a:rPr>
                        <a:t>SQL Query</a:t>
                      </a:r>
                      <a:endParaRPr lang="en-US" sz="1100" dirty="0">
                        <a:effectLst/>
                        <a:latin typeface="Calibri" panose="020F0502020204030204" pitchFamily="34" charset="0"/>
                      </a:endParaRP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100" b="1" dirty="0">
                          <a:effectLst/>
                          <a:latin typeface="Calibri" panose="020F0502020204030204" pitchFamily="34" charset="0"/>
                        </a:rPr>
                        <a:t>Log </a:t>
                      </a:r>
                      <a:r>
                        <a:rPr lang="en-US" sz="1100" b="1">
                          <a:effectLst/>
                          <a:latin typeface="Calibri" panose="020F0502020204030204" pitchFamily="34" charset="0"/>
                        </a:rPr>
                        <a:t>Analytics </a:t>
                      </a:r>
                      <a:r>
                        <a:rPr lang="en-US" sz="1100" b="1" dirty="0">
                          <a:effectLst/>
                          <a:latin typeface="Calibri" panose="020F0502020204030204" pitchFamily="34" charset="0"/>
                        </a:rPr>
                        <a:t>Q</a:t>
                      </a:r>
                      <a:r>
                        <a:rPr lang="en-US" sz="1100" b="1">
                          <a:effectLst/>
                          <a:latin typeface="Calibri" panose="020F0502020204030204" pitchFamily="34" charset="0"/>
                        </a:rPr>
                        <a:t>uery</a:t>
                      </a:r>
                      <a:endParaRPr lang="en-US" sz="1100" dirty="0">
                        <a:effectLst/>
                        <a:latin typeface="Calibri" panose="020F0502020204030204" pitchFamily="34" charset="0"/>
                      </a:endParaRP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56557967"/>
                  </a:ext>
                </a:extLst>
              </a:tr>
              <a:tr h="188122">
                <a:tc>
                  <a:txBody>
                    <a:bodyPr/>
                    <a:lstStyle/>
                    <a:p>
                      <a:pPr marL="0" marR="0" fontAlgn="t">
                        <a:spcBef>
                          <a:spcPts val="0"/>
                        </a:spcBef>
                        <a:spcAft>
                          <a:spcPts val="0"/>
                        </a:spcAft>
                      </a:pPr>
                      <a:r>
                        <a:rPr lang="en-US" sz="900" dirty="0">
                          <a:effectLst/>
                          <a:latin typeface="Calibri" panose="020F0502020204030204" pitchFamily="34" charset="0"/>
                        </a:rPr>
                        <a:t>Select all data from a table</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 FROM dependencies</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195320836"/>
                  </a:ext>
                </a:extLst>
              </a:tr>
              <a:tr h="325803">
                <a:tc>
                  <a:txBody>
                    <a:bodyPr/>
                    <a:lstStyle/>
                    <a:p>
                      <a:pPr marL="0" marR="0" fontAlgn="t">
                        <a:spcBef>
                          <a:spcPts val="0"/>
                        </a:spcBef>
                        <a:spcAft>
                          <a:spcPts val="0"/>
                        </a:spcAft>
                      </a:pPr>
                      <a:r>
                        <a:rPr lang="en-US" sz="900" dirty="0">
                          <a:effectLst/>
                          <a:latin typeface="Calibri" panose="020F0502020204030204" pitchFamily="34" charset="0"/>
                        </a:rPr>
                        <a:t>Select specific columns from a table</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name, resultCode FROM dependencies</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project name, resultCode</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09635544"/>
                  </a:ext>
                </a:extLst>
              </a:tr>
              <a:tr h="325803">
                <a:tc>
                  <a:txBody>
                    <a:bodyPr/>
                    <a:lstStyle/>
                    <a:p>
                      <a:pPr marL="0" marR="0" fontAlgn="t">
                        <a:spcBef>
                          <a:spcPts val="0"/>
                        </a:spcBef>
                        <a:spcAft>
                          <a:spcPts val="0"/>
                        </a:spcAft>
                      </a:pPr>
                      <a:r>
                        <a:rPr lang="en-US" sz="900" dirty="0">
                          <a:effectLst/>
                          <a:latin typeface="Calibri" panose="020F0502020204030204" pitchFamily="34" charset="0"/>
                        </a:rPr>
                        <a:t>Select 100 records from a table</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TOP 100 * FROM dependencies</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take 100</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38274607"/>
                  </a:ext>
                </a:extLst>
              </a:tr>
              <a:tr h="325803">
                <a:tc>
                  <a:txBody>
                    <a:bodyPr/>
                    <a:lstStyle/>
                    <a:p>
                      <a:pPr marL="0" marR="0" fontAlgn="t">
                        <a:spcBef>
                          <a:spcPts val="0"/>
                        </a:spcBef>
                        <a:spcAft>
                          <a:spcPts val="0"/>
                        </a:spcAft>
                      </a:pPr>
                      <a:r>
                        <a:rPr lang="en-US" sz="900" dirty="0">
                          <a:effectLst/>
                          <a:latin typeface="Calibri" panose="020F0502020204030204" pitchFamily="34" charset="0"/>
                        </a:rPr>
                        <a:t>Null evaluation</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 FROM dependencies WHERE resultCode IS NOT NULL</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where isnotnull(resultCode)</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587260252"/>
                  </a:ext>
                </a:extLst>
              </a:tr>
              <a:tr h="325803">
                <a:tc>
                  <a:txBody>
                    <a:bodyPr/>
                    <a:lstStyle/>
                    <a:p>
                      <a:pPr marL="0" marR="0" fontAlgn="t">
                        <a:spcBef>
                          <a:spcPts val="0"/>
                        </a:spcBef>
                        <a:spcAft>
                          <a:spcPts val="0"/>
                        </a:spcAft>
                      </a:pPr>
                      <a:r>
                        <a:rPr lang="en-US" sz="900" dirty="0">
                          <a:effectLst/>
                          <a:latin typeface="Calibri" panose="020F0502020204030204" pitchFamily="34" charset="0"/>
                        </a:rPr>
                        <a:t>String comparison: equality</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 FROM dependencies WHERE name = "abcde"</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where name == "abcde"</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773519649"/>
                  </a:ext>
                </a:extLst>
              </a:tr>
              <a:tr h="325803">
                <a:tc>
                  <a:txBody>
                    <a:bodyPr/>
                    <a:lstStyle/>
                    <a:p>
                      <a:pPr marL="0" marR="0" fontAlgn="t">
                        <a:spcBef>
                          <a:spcPts val="0"/>
                        </a:spcBef>
                        <a:spcAft>
                          <a:spcPts val="0"/>
                        </a:spcAft>
                      </a:pPr>
                      <a:r>
                        <a:rPr lang="en-US" sz="900" dirty="0">
                          <a:effectLst/>
                          <a:latin typeface="Calibri" panose="020F0502020204030204" pitchFamily="34" charset="0"/>
                        </a:rPr>
                        <a:t>String comparison: substring</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 FROM dependencies WHERE like "%bcd%"</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where name contains "bcd"</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860229050"/>
                  </a:ext>
                </a:extLst>
              </a:tr>
              <a:tr h="325803">
                <a:tc>
                  <a:txBody>
                    <a:bodyPr/>
                    <a:lstStyle/>
                    <a:p>
                      <a:pPr marL="0" marR="0" fontAlgn="t">
                        <a:spcBef>
                          <a:spcPts val="0"/>
                        </a:spcBef>
                        <a:spcAft>
                          <a:spcPts val="0"/>
                        </a:spcAft>
                      </a:pPr>
                      <a:r>
                        <a:rPr lang="en-US" sz="900" dirty="0">
                          <a:effectLst/>
                          <a:latin typeface="Calibri" panose="020F0502020204030204" pitchFamily="34" charset="0"/>
                        </a:rPr>
                        <a:t>String comparison: wildcard</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 FROM dependencies WHERE name like "abc%"</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where name startswith "abc"</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10255069"/>
                  </a:ext>
                </a:extLst>
              </a:tr>
              <a:tr h="325803">
                <a:tc>
                  <a:txBody>
                    <a:bodyPr/>
                    <a:lstStyle/>
                    <a:p>
                      <a:pPr marL="0" marR="0" fontAlgn="t">
                        <a:spcBef>
                          <a:spcPts val="0"/>
                        </a:spcBef>
                        <a:spcAft>
                          <a:spcPts val="0"/>
                        </a:spcAft>
                      </a:pPr>
                      <a:r>
                        <a:rPr lang="en-US" sz="900" dirty="0">
                          <a:effectLst/>
                          <a:latin typeface="Calibri" panose="020F0502020204030204" pitchFamily="34" charset="0"/>
                        </a:rPr>
                        <a:t>Date comparison: last 1 day</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 FROM dependencies WHERE timestamp &gt; getdate()-1</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where timestamp &gt; ago(1d)</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59660232"/>
                  </a:ext>
                </a:extLst>
              </a:tr>
              <a:tr h="355001">
                <a:tc>
                  <a:txBody>
                    <a:bodyPr/>
                    <a:lstStyle/>
                    <a:p>
                      <a:pPr marL="0" marR="0" fontAlgn="t">
                        <a:spcBef>
                          <a:spcPts val="0"/>
                        </a:spcBef>
                        <a:spcAft>
                          <a:spcPts val="0"/>
                        </a:spcAft>
                      </a:pPr>
                      <a:r>
                        <a:rPr lang="en-US" sz="900" dirty="0">
                          <a:effectLst/>
                          <a:latin typeface="Calibri" panose="020F0502020204030204" pitchFamily="34" charset="0"/>
                        </a:rPr>
                        <a:t>Date comparison: date range</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 FROM dependencies WHERE timestamp BETWEEN '2016-10-01' AND '2016-11-01'</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where timestamp between (datetime(2016-10-01) .. datetime(2016-10-01))</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12782025"/>
                  </a:ext>
                </a:extLst>
              </a:tr>
              <a:tr h="325803">
                <a:tc>
                  <a:txBody>
                    <a:bodyPr/>
                    <a:lstStyle/>
                    <a:p>
                      <a:pPr marL="0" marR="0" fontAlgn="t">
                        <a:spcBef>
                          <a:spcPts val="0"/>
                        </a:spcBef>
                        <a:spcAft>
                          <a:spcPts val="0"/>
                        </a:spcAft>
                      </a:pPr>
                      <a:r>
                        <a:rPr lang="en-US" sz="900" dirty="0">
                          <a:effectLst/>
                          <a:latin typeface="Calibri" panose="020F0502020204030204" pitchFamily="34" charset="0"/>
                        </a:rPr>
                        <a:t>Boolean comparison</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 FROM dependencies WHERE !(success)</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where success == "False" </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92927779"/>
                  </a:ext>
                </a:extLst>
              </a:tr>
              <a:tr h="325803">
                <a:tc>
                  <a:txBody>
                    <a:bodyPr/>
                    <a:lstStyle/>
                    <a:p>
                      <a:pPr marL="0" marR="0" fontAlgn="t">
                        <a:spcBef>
                          <a:spcPts val="0"/>
                        </a:spcBef>
                        <a:spcAft>
                          <a:spcPts val="0"/>
                        </a:spcAft>
                      </a:pPr>
                      <a:r>
                        <a:rPr lang="en-US" sz="900" dirty="0">
                          <a:effectLst/>
                          <a:latin typeface="Calibri" panose="020F0502020204030204" pitchFamily="34" charset="0"/>
                        </a:rPr>
                        <a:t>Sort</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name, timestamp FROM dependencies ORDER BY timestamp asc</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order by timestamp asc </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82730347"/>
                  </a:ext>
                </a:extLst>
              </a:tr>
              <a:tr h="325803">
                <a:tc>
                  <a:txBody>
                    <a:bodyPr/>
                    <a:lstStyle/>
                    <a:p>
                      <a:pPr marL="0" marR="0" fontAlgn="t">
                        <a:spcBef>
                          <a:spcPts val="0"/>
                        </a:spcBef>
                        <a:spcAft>
                          <a:spcPts val="0"/>
                        </a:spcAft>
                      </a:pPr>
                      <a:r>
                        <a:rPr lang="en-US" sz="900" dirty="0">
                          <a:effectLst/>
                          <a:latin typeface="Calibri" panose="020F0502020204030204" pitchFamily="34" charset="0"/>
                        </a:rPr>
                        <a:t>Distinct</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DISTINCT name, type FROM dependencies</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summarize by name, type </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83576558"/>
                  </a:ext>
                </a:extLst>
              </a:tr>
              <a:tr h="325803">
                <a:tc>
                  <a:txBody>
                    <a:bodyPr/>
                    <a:lstStyle/>
                    <a:p>
                      <a:pPr marL="0" marR="0" fontAlgn="t">
                        <a:spcBef>
                          <a:spcPts val="0"/>
                        </a:spcBef>
                        <a:spcAft>
                          <a:spcPts val="0"/>
                        </a:spcAft>
                      </a:pPr>
                      <a:r>
                        <a:rPr lang="en-US" sz="900" dirty="0">
                          <a:effectLst/>
                          <a:latin typeface="Calibri" panose="020F0502020204030204" pitchFamily="34" charset="0"/>
                        </a:rPr>
                        <a:t>Grouping, Aggregation</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name, AVG(duration) FROM dependencies GROUP BY name</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summarize avg(duration) by name </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767525686"/>
                  </a:ext>
                </a:extLst>
              </a:tr>
              <a:tr h="463484">
                <a:tc>
                  <a:txBody>
                    <a:bodyPr/>
                    <a:lstStyle/>
                    <a:p>
                      <a:pPr marL="0" marR="0" fontAlgn="t">
                        <a:spcBef>
                          <a:spcPts val="0"/>
                        </a:spcBef>
                        <a:spcAft>
                          <a:spcPts val="0"/>
                        </a:spcAft>
                      </a:pPr>
                      <a:r>
                        <a:rPr lang="en-US" sz="900" dirty="0">
                          <a:effectLst/>
                          <a:latin typeface="Calibri" panose="020F0502020204030204" pitchFamily="34" charset="0"/>
                        </a:rPr>
                        <a:t>Column aliases, Extend</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SELECT operation_Name as Name, AVG(duration) as AvgD FROM dependencies GROUP BY name</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900" dirty="0">
                          <a:effectLst/>
                          <a:latin typeface="Calibri" panose="020F0502020204030204" pitchFamily="34" charset="0"/>
                        </a:rPr>
                        <a:t>dependencies </a:t>
                      </a:r>
                    </a:p>
                    <a:p>
                      <a:pPr marL="0" marR="0" fontAlgn="t">
                        <a:spcBef>
                          <a:spcPts val="0"/>
                        </a:spcBef>
                        <a:spcAft>
                          <a:spcPts val="0"/>
                        </a:spcAft>
                      </a:pPr>
                      <a:r>
                        <a:rPr lang="en-US" sz="900" dirty="0">
                          <a:effectLst/>
                          <a:latin typeface="Calibri" panose="020F0502020204030204" pitchFamily="34" charset="0"/>
                        </a:rPr>
                        <a:t>| summarize AvgD=avg(duration) by operation_Name </a:t>
                      </a:r>
                    </a:p>
                    <a:p>
                      <a:pPr marL="0" marR="0" fontAlgn="t">
                        <a:spcBef>
                          <a:spcPts val="0"/>
                        </a:spcBef>
                        <a:spcAft>
                          <a:spcPts val="0"/>
                        </a:spcAft>
                      </a:pPr>
                      <a:r>
                        <a:rPr lang="en-US" sz="900" dirty="0">
                          <a:effectLst/>
                          <a:latin typeface="Calibri" panose="020F0502020204030204" pitchFamily="34" charset="0"/>
                        </a:rPr>
                        <a:t>| project Name=operation_Name, AvgD</a:t>
                      </a:r>
                    </a:p>
                  </a:txBody>
                  <a:tcPr marL="24631" marR="24631" marT="24631" marB="2463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69463800"/>
                  </a:ext>
                </a:extLst>
              </a:tr>
            </a:tbl>
          </a:graphicData>
        </a:graphic>
      </p:graphicFrame>
      <p:pic>
        <p:nvPicPr>
          <p:cNvPr id="4" name="Picture 3">
            <a:extLst>
              <a:ext uri="{FF2B5EF4-FFF2-40B4-BE49-F238E27FC236}">
                <a16:creationId xmlns:a16="http://schemas.microsoft.com/office/drawing/2014/main" id="{4D4B1572-C803-4CF4-B8C9-CD148D61E505}"/>
              </a:ext>
            </a:extLst>
          </p:cNvPr>
          <p:cNvPicPr>
            <a:picLocks noChangeAspect="1"/>
          </p:cNvPicPr>
          <p:nvPr/>
        </p:nvPicPr>
        <p:blipFill>
          <a:blip r:embed="rId3"/>
          <a:stretch>
            <a:fillRect/>
          </a:stretch>
        </p:blipFill>
        <p:spPr>
          <a:xfrm rot="20650889">
            <a:off x="2033708" y="1894183"/>
            <a:ext cx="7809524" cy="3304762"/>
          </a:xfrm>
          <a:prstGeom prst="rect">
            <a:avLst/>
          </a:prstGeom>
        </p:spPr>
      </p:pic>
    </p:spTree>
    <p:extLst>
      <p:ext uri="{BB962C8B-B14F-4D97-AF65-F5344CB8AC3E}">
        <p14:creationId xmlns:p14="http://schemas.microsoft.com/office/powerpoint/2010/main" val="287299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Quiz Time</a:t>
            </a:r>
          </a:p>
        </p:txBody>
      </p:sp>
      <p:sp>
        <p:nvSpPr>
          <p:cNvPr id="2" name="Rectangle 1">
            <a:extLst>
              <a:ext uri="{FF2B5EF4-FFF2-40B4-BE49-F238E27FC236}">
                <a16:creationId xmlns:a16="http://schemas.microsoft.com/office/drawing/2014/main" id="{31DAED46-F285-4451-AAB5-8C2DD9F9D11C}"/>
              </a:ext>
            </a:extLst>
          </p:cNvPr>
          <p:cNvSpPr/>
          <p:nvPr/>
        </p:nvSpPr>
        <p:spPr>
          <a:xfrm>
            <a:off x="314060" y="1380900"/>
            <a:ext cx="11272231" cy="2081911"/>
          </a:xfrm>
          <a:prstGeom prst="rect">
            <a:avLst/>
          </a:prstGeom>
        </p:spPr>
        <p:txBody>
          <a:bodyPr wrap="square">
            <a:spAutoFit/>
          </a:bodyPr>
          <a:lstStyle/>
          <a:p>
            <a:r>
              <a:rPr lang="en-US" sz="2353" b="1" dirty="0">
                <a:latin typeface="Segoe UI" pitchFamily="34" charset="0"/>
                <a:cs typeface="Segoe UI" pitchFamily="34" charset="0"/>
              </a:rPr>
              <a:t>Writing a new query</a:t>
            </a: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2353" b="1" dirty="0">
              <a:latin typeface="Segoe UI" pitchFamily="34" charset="0"/>
              <a:cs typeface="Segoe UI" pitchFamily="34" charset="0"/>
            </a:endParaRPr>
          </a:p>
          <a:p>
            <a:endParaRPr lang="en-US" sz="1568" dirty="0">
              <a:latin typeface="Segoe UI" panose="020B0502040204020203" pitchFamily="34" charset="0"/>
              <a:cs typeface="Segoe UI" panose="020B0502040204020203" pitchFamily="34" charset="0"/>
            </a:endParaRPr>
          </a:p>
          <a:p>
            <a:endParaRPr lang="en-US" sz="1961" dirty="0">
              <a:solidFill>
                <a:srgbClr val="FF0000"/>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C1FA7B10-CF82-49D4-A961-6387FB07759E}"/>
              </a:ext>
            </a:extLst>
          </p:cNvPr>
          <p:cNvSpPr/>
          <p:nvPr/>
        </p:nvSpPr>
        <p:spPr>
          <a:xfrm>
            <a:off x="314059" y="1827314"/>
            <a:ext cx="11624975" cy="633625"/>
          </a:xfrm>
          <a:prstGeom prst="rect">
            <a:avLst/>
          </a:prstGeom>
        </p:spPr>
        <p:txBody>
          <a:bodyPr wrap="square">
            <a:spAutoFit/>
          </a:bodyPr>
          <a:lstStyle/>
          <a:p>
            <a:r>
              <a:rPr lang="en-US" sz="1765" b="1" dirty="0">
                <a:latin typeface="Segoe UI" panose="020B0502040204020203" pitchFamily="34" charset="0"/>
                <a:cs typeface="Segoe UI" panose="020B0502040204020203" pitchFamily="34" charset="0"/>
              </a:rPr>
              <a:t>Example: </a:t>
            </a:r>
            <a:r>
              <a:rPr lang="en-US" sz="1765" dirty="0">
                <a:latin typeface="Segoe UI" panose="020B0502040204020203" pitchFamily="34" charset="0"/>
                <a:cs typeface="Segoe UI" panose="020B0502040204020203" pitchFamily="34" charset="0"/>
              </a:rPr>
              <a:t>This query searches the </a:t>
            </a:r>
            <a:r>
              <a:rPr lang="en-US" sz="1765" b="1" i="1" dirty="0">
                <a:latin typeface="Segoe UI" panose="020B0502040204020203" pitchFamily="34" charset="0"/>
                <a:cs typeface="Segoe UI" panose="020B0502040204020203" pitchFamily="34" charset="0"/>
              </a:rPr>
              <a:t>DnsEvent</a:t>
            </a:r>
            <a:r>
              <a:rPr lang="en-US" sz="1765" dirty="0">
                <a:latin typeface="Segoe UI" panose="020B0502040204020203" pitchFamily="34" charset="0"/>
                <a:cs typeface="Segoe UI" panose="020B0502040204020203" pitchFamily="34" charset="0"/>
              </a:rPr>
              <a:t> table for records of a specific ClientIP.</a:t>
            </a:r>
            <a:endParaRPr lang="en-US" sz="1765" dirty="0">
              <a:solidFill>
                <a:srgbClr val="FF0000"/>
              </a:solidFill>
              <a:latin typeface="Segoe UI" panose="020B0502040204020203" pitchFamily="34" charset="0"/>
              <a:cs typeface="Segoe UI" panose="020B0502040204020203" pitchFamily="34" charset="0"/>
            </a:endParaRPr>
          </a:p>
          <a:p>
            <a:endParaRPr lang="en-US" sz="1765" dirty="0">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9C5C5B87-226D-4235-91ED-C0BFD8BACD2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1452" y="2247900"/>
            <a:ext cx="12625784" cy="5621483"/>
          </a:xfrm>
          <a:prstGeom prst="rect">
            <a:avLst/>
          </a:prstGeom>
        </p:spPr>
      </p:pic>
    </p:spTree>
    <p:extLst>
      <p:ext uri="{BB962C8B-B14F-4D97-AF65-F5344CB8AC3E}">
        <p14:creationId xmlns:p14="http://schemas.microsoft.com/office/powerpoint/2010/main" val="165771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lstStyle/>
          <a:p>
            <a:pPr marL="0" indent="0">
              <a:buNone/>
            </a:pPr>
            <a:r>
              <a:rPr lang="en-US" dirty="0"/>
              <a:t>Quiz Time</a:t>
            </a:r>
          </a:p>
        </p:txBody>
      </p:sp>
      <p:pic>
        <p:nvPicPr>
          <p:cNvPr id="3" name="Picture 2">
            <a:extLst>
              <a:ext uri="{FF2B5EF4-FFF2-40B4-BE49-F238E27FC236}">
                <a16:creationId xmlns:a16="http://schemas.microsoft.com/office/drawing/2014/main" id="{52C68CD8-B51E-434D-9957-8DA184496F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60627" y="2212539"/>
            <a:ext cx="13610628" cy="5720265"/>
          </a:xfrm>
          <a:prstGeom prst="rect">
            <a:avLst/>
          </a:prstGeom>
        </p:spPr>
      </p:pic>
      <p:sp>
        <p:nvSpPr>
          <p:cNvPr id="4" name="Rectangle 3">
            <a:extLst>
              <a:ext uri="{FF2B5EF4-FFF2-40B4-BE49-F238E27FC236}">
                <a16:creationId xmlns:a16="http://schemas.microsoft.com/office/drawing/2014/main" id="{A5975440-F675-48AE-BC03-A634460583CA}"/>
              </a:ext>
            </a:extLst>
          </p:cNvPr>
          <p:cNvSpPr/>
          <p:nvPr/>
        </p:nvSpPr>
        <p:spPr>
          <a:xfrm>
            <a:off x="314060" y="1380900"/>
            <a:ext cx="11205311" cy="452590"/>
          </a:xfrm>
          <a:prstGeom prst="rect">
            <a:avLst/>
          </a:prstGeom>
        </p:spPr>
        <p:txBody>
          <a:bodyPr wrap="square">
            <a:spAutoFit/>
          </a:bodyPr>
          <a:lstStyle/>
          <a:p>
            <a:r>
              <a:rPr lang="en-US" sz="2353" b="1" dirty="0">
                <a:latin typeface="Segoe UI" pitchFamily="34" charset="0"/>
                <a:cs typeface="Segoe UI" pitchFamily="34" charset="0"/>
              </a:rPr>
              <a:t>Security Alert query</a:t>
            </a:r>
            <a:endParaRPr lang="en-US" sz="1961" dirty="0">
              <a:solidFill>
                <a:srgbClr val="FF0000"/>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012DA879-2E88-4F76-A90F-BECE58BCC30F}"/>
              </a:ext>
            </a:extLst>
          </p:cNvPr>
          <p:cNvSpPr/>
          <p:nvPr/>
        </p:nvSpPr>
        <p:spPr>
          <a:xfrm>
            <a:off x="314059" y="1768048"/>
            <a:ext cx="11959491" cy="362072"/>
          </a:xfrm>
          <a:prstGeom prst="rect">
            <a:avLst/>
          </a:prstGeom>
        </p:spPr>
        <p:txBody>
          <a:bodyPr wrap="square">
            <a:spAutoFit/>
          </a:bodyPr>
          <a:lstStyle/>
          <a:p>
            <a:r>
              <a:rPr lang="en-US" sz="1765" b="1" dirty="0">
                <a:latin typeface="Segoe UI" panose="020B0502040204020203" pitchFamily="34" charset="0"/>
                <a:cs typeface="Segoe UI" panose="020B0502040204020203" pitchFamily="34" charset="0"/>
              </a:rPr>
              <a:t>Example: </a:t>
            </a:r>
            <a:r>
              <a:rPr lang="en-US" sz="1765" dirty="0">
                <a:latin typeface="Segoe UI" panose="020B0502040204020203" pitchFamily="34" charset="0"/>
                <a:cs typeface="Segoe UI" panose="020B0502040204020203" pitchFamily="34" charset="0"/>
              </a:rPr>
              <a:t>This query will search the </a:t>
            </a:r>
            <a:r>
              <a:rPr lang="en-US" sz="1765" b="1" i="1" dirty="0">
                <a:latin typeface="Segoe UI" panose="020B0502040204020203" pitchFamily="34" charset="0"/>
                <a:cs typeface="Segoe UI" panose="020B0502040204020203" pitchFamily="34" charset="0"/>
              </a:rPr>
              <a:t>SecurityAlerts</a:t>
            </a:r>
            <a:r>
              <a:rPr lang="en-US" sz="1765" dirty="0">
                <a:latin typeface="Segoe UI" panose="020B0502040204020203" pitchFamily="34" charset="0"/>
                <a:cs typeface="Segoe UI" panose="020B0502040204020203" pitchFamily="34" charset="0"/>
              </a:rPr>
              <a:t> table for events that occurred </a:t>
            </a:r>
            <a:r>
              <a:rPr lang="en-US" sz="1765" b="1" dirty="0">
                <a:latin typeface="Segoe UI" panose="020B0502040204020203" pitchFamily="34" charset="0"/>
                <a:cs typeface="Segoe UI" panose="020B0502040204020203" pitchFamily="34" charset="0"/>
              </a:rPr>
              <a:t>30 </a:t>
            </a:r>
            <a:r>
              <a:rPr lang="en-US" sz="1765" dirty="0">
                <a:latin typeface="Segoe UI" panose="020B0502040204020203" pitchFamily="34" charset="0"/>
                <a:cs typeface="Segoe UI" panose="020B0502040204020203" pitchFamily="34" charset="0"/>
              </a:rPr>
              <a:t>days ago and limit it to </a:t>
            </a:r>
            <a:r>
              <a:rPr lang="en-US" sz="1765" b="1" dirty="0">
                <a:latin typeface="Segoe UI" panose="020B0502040204020203" pitchFamily="34" charset="0"/>
                <a:cs typeface="Segoe UI" panose="020B0502040204020203" pitchFamily="34" charset="0"/>
              </a:rPr>
              <a:t>50 </a:t>
            </a:r>
            <a:r>
              <a:rPr lang="en-US" sz="1765" dirty="0">
                <a:latin typeface="Segoe UI" panose="020B0502040204020203" pitchFamily="34" charset="0"/>
                <a:cs typeface="Segoe UI" panose="020B0502040204020203" pitchFamily="34" charset="0"/>
              </a:rPr>
              <a:t>events</a:t>
            </a:r>
            <a:endParaRPr lang="en-US" sz="1176" dirty="0">
              <a:solidFill>
                <a:srgbClr val="FF0000"/>
              </a:solidFill>
            </a:endParaRPr>
          </a:p>
        </p:txBody>
      </p:sp>
    </p:spTree>
    <p:extLst>
      <p:ext uri="{BB962C8B-B14F-4D97-AF65-F5344CB8AC3E}">
        <p14:creationId xmlns:p14="http://schemas.microsoft.com/office/powerpoint/2010/main" val="307469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832102-1291-411D-9B0E-3E14C6794BB0}"/>
              </a:ext>
            </a:extLst>
          </p:cNvPr>
          <p:cNvSpPr>
            <a:spLocks noGrp="1"/>
          </p:cNvSpPr>
          <p:nvPr>
            <p:ph type="title"/>
          </p:nvPr>
        </p:nvSpPr>
        <p:spPr>
          <a:xfrm>
            <a:off x="585216" y="3035808"/>
            <a:ext cx="6400800" cy="498598"/>
          </a:xfrm>
        </p:spPr>
        <p:txBody>
          <a:bodyPr wrap="square" anchor="b">
            <a:normAutofit/>
          </a:bodyPr>
          <a:lstStyle/>
          <a:p>
            <a:pPr marL="0" indent="0">
              <a:buNone/>
            </a:pPr>
            <a:r>
              <a:rPr lang="en-US" sz="3300" dirty="0"/>
              <a:t>Next Steps</a:t>
            </a:r>
          </a:p>
        </p:txBody>
      </p:sp>
    </p:spTree>
    <p:extLst>
      <p:ext uri="{BB962C8B-B14F-4D97-AF65-F5344CB8AC3E}">
        <p14:creationId xmlns:p14="http://schemas.microsoft.com/office/powerpoint/2010/main" val="399015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26A1E-DB54-42E3-867C-18271E1CA23E}"/>
              </a:ext>
            </a:extLst>
          </p:cNvPr>
          <p:cNvSpPr>
            <a:spLocks noGrp="1"/>
          </p:cNvSpPr>
          <p:nvPr>
            <p:ph type="title"/>
          </p:nvPr>
        </p:nvSpPr>
        <p:spPr/>
        <p:txBody>
          <a:bodyPr/>
          <a:lstStyle/>
          <a:p>
            <a:r>
              <a:rPr lang="en-US" dirty="0"/>
              <a:t>Where to go from here?</a:t>
            </a:r>
          </a:p>
        </p:txBody>
      </p:sp>
      <p:sp>
        <p:nvSpPr>
          <p:cNvPr id="3" name="Text Placeholder 2">
            <a:extLst>
              <a:ext uri="{FF2B5EF4-FFF2-40B4-BE49-F238E27FC236}">
                <a16:creationId xmlns:a16="http://schemas.microsoft.com/office/drawing/2014/main" id="{7587FEE5-0B93-46B0-8834-C2F8E6033931}"/>
              </a:ext>
            </a:extLst>
          </p:cNvPr>
          <p:cNvSpPr>
            <a:spLocks noGrp="1"/>
          </p:cNvSpPr>
          <p:nvPr>
            <p:ph type="body" sz="quarter" idx="10"/>
          </p:nvPr>
        </p:nvSpPr>
        <p:spPr>
          <a:xfrm>
            <a:off x="584200" y="1437481"/>
            <a:ext cx="9218168" cy="6063198"/>
          </a:xfrm>
        </p:spPr>
        <p:txBody>
          <a:bodyPr/>
          <a:lstStyle/>
          <a:p>
            <a:r>
              <a:rPr lang="en-US" dirty="0">
                <a:solidFill>
                  <a:srgbClr val="00B050"/>
                </a:solidFill>
              </a:rPr>
              <a:t>KQL documentation</a:t>
            </a:r>
            <a:r>
              <a:rPr lang="en-US" dirty="0"/>
              <a:t> (aka.ms/</a:t>
            </a:r>
            <a:r>
              <a:rPr lang="en-US" dirty="0" err="1"/>
              <a:t>KQLDocs</a:t>
            </a:r>
            <a:r>
              <a:rPr lang="en-US" dirty="0"/>
              <a:t>)</a:t>
            </a:r>
          </a:p>
          <a:p>
            <a:r>
              <a:rPr lang="en-US" dirty="0">
                <a:solidFill>
                  <a:srgbClr val="00B050"/>
                </a:solidFill>
              </a:rPr>
              <a:t>Azure Monitor Reference</a:t>
            </a:r>
            <a:r>
              <a:rPr lang="en-US" dirty="0"/>
              <a:t> (aka.ms/</a:t>
            </a:r>
            <a:r>
              <a:rPr lang="en-US" dirty="0" err="1"/>
              <a:t>AZMonitorRef</a:t>
            </a:r>
            <a:r>
              <a:rPr lang="en-US" dirty="0"/>
              <a:t>)</a:t>
            </a:r>
            <a:endParaRPr lang="en-US" dirty="0">
              <a:hlinkClick r:id="rId3"/>
            </a:endParaRPr>
          </a:p>
          <a:p>
            <a:r>
              <a:rPr lang="en-US" dirty="0">
                <a:solidFill>
                  <a:srgbClr val="00B050"/>
                </a:solidFill>
              </a:rPr>
              <a:t>Open to use KQL playground</a:t>
            </a:r>
            <a:r>
              <a:rPr lang="en-US" dirty="0"/>
              <a:t> (aka.ms/</a:t>
            </a:r>
            <a:r>
              <a:rPr lang="en-US" dirty="0" err="1"/>
              <a:t>LADemo</a:t>
            </a:r>
            <a:r>
              <a:rPr lang="en-US" dirty="0"/>
              <a:t>)</a:t>
            </a:r>
          </a:p>
          <a:p>
            <a:r>
              <a:rPr lang="en-US" dirty="0">
                <a:solidFill>
                  <a:srgbClr val="00B050"/>
                </a:solidFill>
              </a:rPr>
              <a:t>Data Explorer</a:t>
            </a:r>
            <a:r>
              <a:rPr lang="en-US" dirty="0"/>
              <a:t> (aka.ms/</a:t>
            </a:r>
            <a:r>
              <a:rPr lang="en-US" dirty="0" err="1"/>
              <a:t>KQLDataExplorer</a:t>
            </a:r>
            <a:r>
              <a:rPr lang="en-US" dirty="0"/>
              <a:t>) </a:t>
            </a:r>
          </a:p>
          <a:p>
            <a:r>
              <a:rPr lang="en-US" dirty="0">
                <a:solidFill>
                  <a:srgbClr val="00B050"/>
                </a:solidFill>
              </a:rPr>
              <a:t>Kusto Free</a:t>
            </a:r>
            <a:r>
              <a:rPr lang="en-US" dirty="0"/>
              <a:t> (aka.ms/</a:t>
            </a:r>
            <a:r>
              <a:rPr lang="en-US" dirty="0" err="1"/>
              <a:t>KustoFree</a:t>
            </a:r>
            <a:r>
              <a:rPr lang="en-US" dirty="0"/>
              <a:t>)</a:t>
            </a:r>
          </a:p>
          <a:p>
            <a:r>
              <a:rPr lang="en-US" dirty="0" err="1">
                <a:solidFill>
                  <a:srgbClr val="00B050"/>
                </a:solidFill>
              </a:rPr>
              <a:t>Kusto.Explorer</a:t>
            </a:r>
            <a:r>
              <a:rPr lang="en-US" dirty="0">
                <a:solidFill>
                  <a:srgbClr val="00B050"/>
                </a:solidFill>
              </a:rPr>
              <a:t> tool</a:t>
            </a:r>
            <a:r>
              <a:rPr lang="en-US" dirty="0"/>
              <a:t> (aka.ms/</a:t>
            </a:r>
            <a:r>
              <a:rPr lang="en-US" dirty="0" err="1"/>
              <a:t>KustoTool</a:t>
            </a:r>
            <a:r>
              <a:rPr lang="en-US" dirty="0"/>
              <a:t>)</a:t>
            </a:r>
          </a:p>
          <a:p>
            <a:r>
              <a:rPr lang="en-US" dirty="0">
                <a:solidFill>
                  <a:srgbClr val="00B050"/>
                </a:solidFill>
              </a:rPr>
              <a:t>Kusto.Cli</a:t>
            </a:r>
            <a:r>
              <a:rPr lang="en-US" dirty="0"/>
              <a:t> (aka.ms/</a:t>
            </a:r>
            <a:r>
              <a:rPr lang="en-US" dirty="0" err="1"/>
              <a:t>KustoCMD</a:t>
            </a:r>
            <a:r>
              <a:rPr lang="en-US" dirty="0"/>
              <a:t>)</a:t>
            </a:r>
          </a:p>
          <a:p>
            <a:r>
              <a:rPr lang="en-US" dirty="0">
                <a:solidFill>
                  <a:srgbClr val="00B050"/>
                </a:solidFill>
              </a:rPr>
              <a:t>Visual Studio Code</a:t>
            </a:r>
            <a:r>
              <a:rPr lang="en-US" dirty="0"/>
              <a:t> (https://code.visualstudio.com/) </a:t>
            </a:r>
          </a:p>
          <a:p>
            <a:pPr lvl="1"/>
            <a:r>
              <a:rPr lang="en-US" dirty="0">
                <a:solidFill>
                  <a:schemeClr val="accent4">
                    <a:lumMod val="75000"/>
                  </a:schemeClr>
                </a:solidFill>
              </a:rPr>
              <a:t>KQL Add-on</a:t>
            </a:r>
            <a:r>
              <a:rPr lang="en-US" dirty="0"/>
              <a:t> (aka.ms/</a:t>
            </a:r>
            <a:r>
              <a:rPr lang="en-US" dirty="0" err="1"/>
              <a:t>KQLPack</a:t>
            </a:r>
            <a:r>
              <a:rPr lang="en-US" dirty="0"/>
              <a:t>)</a:t>
            </a:r>
          </a:p>
          <a:p>
            <a:pPr marL="0" indent="0">
              <a:buNone/>
            </a:pPr>
            <a:r>
              <a:rPr lang="en-US" u="sng" dirty="0">
                <a:hlinkClick r:id="rId4"/>
              </a:rPr>
              <a:t> </a:t>
            </a:r>
            <a:endParaRPr lang="en-US" dirty="0"/>
          </a:p>
          <a:p>
            <a:pPr marL="0" indent="0">
              <a:buNone/>
            </a:pPr>
            <a:endParaRPr lang="en-US" dirty="0"/>
          </a:p>
        </p:txBody>
      </p:sp>
    </p:spTree>
    <p:extLst>
      <p:ext uri="{BB962C8B-B14F-4D97-AF65-F5344CB8AC3E}">
        <p14:creationId xmlns:p14="http://schemas.microsoft.com/office/powerpoint/2010/main" val="78781975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3254B-8F0F-49D6-A8AA-6CD402A0BDB2}"/>
              </a:ext>
            </a:extLst>
          </p:cNvPr>
          <p:cNvSpPr>
            <a:spLocks noGrp="1"/>
          </p:cNvSpPr>
          <p:nvPr>
            <p:ph type="body" sz="quarter" idx="10"/>
          </p:nvPr>
        </p:nvSpPr>
        <p:spPr>
          <a:prstGeom prst="rect">
            <a:avLst/>
          </a:prstGeom>
        </p:spPr>
        <p:txBody>
          <a:bodyPr>
            <a:normAutofit/>
          </a:bodyPr>
          <a:lstStyle/>
          <a:p>
            <a:pPr marL="0" indent="0">
              <a:buNone/>
            </a:pPr>
            <a:r>
              <a:rPr lang="en-US" dirty="0"/>
              <a:t>Keep it fresh/Get Help</a:t>
            </a:r>
          </a:p>
        </p:txBody>
      </p:sp>
      <p:sp>
        <p:nvSpPr>
          <p:cNvPr id="15" name="Text Placeholder 2">
            <a:extLst>
              <a:ext uri="{FF2B5EF4-FFF2-40B4-BE49-F238E27FC236}">
                <a16:creationId xmlns:a16="http://schemas.microsoft.com/office/drawing/2014/main" id="{2FE8DA44-2B23-4939-BA7D-92F649AA9A47}"/>
              </a:ext>
            </a:extLst>
          </p:cNvPr>
          <p:cNvSpPr>
            <a:spLocks noGrp="1"/>
          </p:cNvSpPr>
          <p:nvPr>
            <p:ph type="body" sz="quarter" idx="11"/>
          </p:nvPr>
        </p:nvSpPr>
        <p:spPr>
          <a:xfrm>
            <a:off x="493346" y="1690643"/>
            <a:ext cx="5602654" cy="1543949"/>
          </a:xfrm>
          <a:prstGeom prst="rect">
            <a:avLst/>
          </a:prstGeom>
        </p:spPr>
        <p:txBody>
          <a:bodyPr>
            <a:normAutofit fontScale="55000" lnSpcReduction="20000"/>
          </a:bodyPr>
          <a:lstStyle/>
          <a:p>
            <a:r>
              <a:rPr lang="en-US" sz="4100" dirty="0"/>
              <a:t>Kusto Discussions: </a:t>
            </a:r>
            <a:r>
              <a:rPr lang="en-US" sz="4100" dirty="0">
                <a:solidFill>
                  <a:schemeClr val="tx2"/>
                </a:solidFill>
                <a:hlinkClick r:id="rId3"/>
              </a:rPr>
              <a:t>https://aka.ms/KQLForum</a:t>
            </a:r>
            <a:endParaRPr lang="en-US" sz="4100" dirty="0">
              <a:solidFill>
                <a:schemeClr val="tx2"/>
              </a:solidFill>
            </a:endParaRPr>
          </a:p>
          <a:p>
            <a:endParaRPr lang="en-US" dirty="0">
              <a:solidFill>
                <a:schemeClr val="tx2"/>
              </a:solidFill>
            </a:endParaRPr>
          </a:p>
          <a:p>
            <a:r>
              <a:rPr lang="en-US" sz="4100" dirty="0">
                <a:solidFill>
                  <a:schemeClr val="tx2"/>
                </a:solidFill>
              </a:rPr>
              <a:t>Sentinel Forums: </a:t>
            </a:r>
            <a:r>
              <a:rPr lang="en-US" sz="4100" dirty="0">
                <a:solidFill>
                  <a:schemeClr val="tx2"/>
                </a:solidFill>
                <a:hlinkClick r:id="rId4"/>
              </a:rPr>
              <a:t>http://aka.ms/SentinelForums</a:t>
            </a:r>
            <a:r>
              <a:rPr lang="en-US" sz="4100" dirty="0">
                <a:solidFill>
                  <a:schemeClr val="tx2"/>
                </a:solidFill>
              </a:rPr>
              <a:t> </a:t>
            </a:r>
          </a:p>
          <a:p>
            <a:endParaRPr lang="en-US" sz="3153" dirty="0">
              <a:solidFill>
                <a:schemeClr val="tx2"/>
              </a:solidFill>
            </a:endParaRPr>
          </a:p>
        </p:txBody>
      </p:sp>
      <p:pic>
        <p:nvPicPr>
          <p:cNvPr id="5" name="Picture 4">
            <a:extLst>
              <a:ext uri="{FF2B5EF4-FFF2-40B4-BE49-F238E27FC236}">
                <a16:creationId xmlns:a16="http://schemas.microsoft.com/office/drawing/2014/main" id="{14576808-A1AD-364A-26E0-B48F9C1F285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51317" y="2462617"/>
            <a:ext cx="6736773" cy="3370857"/>
          </a:xfrm>
          <a:prstGeom prst="rect">
            <a:avLst/>
          </a:prstGeom>
        </p:spPr>
      </p:pic>
    </p:spTree>
    <p:extLst>
      <p:ext uri="{BB962C8B-B14F-4D97-AF65-F5344CB8AC3E}">
        <p14:creationId xmlns:p14="http://schemas.microsoft.com/office/powerpoint/2010/main" val="10722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BE51-B0B7-2611-2C5A-0F89C9E8C00B}"/>
              </a:ext>
            </a:extLst>
          </p:cNvPr>
          <p:cNvSpPr>
            <a:spLocks noGrp="1"/>
          </p:cNvSpPr>
          <p:nvPr>
            <p:ph type="title"/>
          </p:nvPr>
        </p:nvSpPr>
        <p:spPr/>
        <p:txBody>
          <a:bodyPr/>
          <a:lstStyle/>
          <a:p>
            <a:r>
              <a:rPr lang="en-US" dirty="0"/>
              <a:t>Must Learn KQL Assessment</a:t>
            </a:r>
          </a:p>
        </p:txBody>
      </p:sp>
      <p:sp>
        <p:nvSpPr>
          <p:cNvPr id="8" name="TextBox 7">
            <a:extLst>
              <a:ext uri="{FF2B5EF4-FFF2-40B4-BE49-F238E27FC236}">
                <a16:creationId xmlns:a16="http://schemas.microsoft.com/office/drawing/2014/main" id="{40964D8C-E7BB-40C6-084D-D03E02EE2594}"/>
              </a:ext>
            </a:extLst>
          </p:cNvPr>
          <p:cNvSpPr txBox="1"/>
          <p:nvPr/>
        </p:nvSpPr>
        <p:spPr>
          <a:xfrm>
            <a:off x="4885943" y="1572091"/>
            <a:ext cx="6720840"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hlinkClick r:id="rId3"/>
              </a:rPr>
              <a:t>https://aka.ms/PassMustLearnKQL</a:t>
            </a:r>
            <a:r>
              <a:rPr kumimoji="0" lang="en-US" sz="32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10" name="Picture 9" descr="Graphical user interface, application&#10;&#10;Description automatically generated">
            <a:extLst>
              <a:ext uri="{FF2B5EF4-FFF2-40B4-BE49-F238E27FC236}">
                <a16:creationId xmlns:a16="http://schemas.microsoft.com/office/drawing/2014/main" id="{C7558EBD-CE2F-38C1-29AF-FCB29F087D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07329" y="2687086"/>
            <a:ext cx="5899454" cy="4170914"/>
          </a:xfrm>
          <a:prstGeom prst="rect">
            <a:avLst/>
          </a:prstGeom>
        </p:spPr>
      </p:pic>
      <p:sp>
        <p:nvSpPr>
          <p:cNvPr id="3" name="TextBox 2">
            <a:extLst>
              <a:ext uri="{FF2B5EF4-FFF2-40B4-BE49-F238E27FC236}">
                <a16:creationId xmlns:a16="http://schemas.microsoft.com/office/drawing/2014/main" id="{576DEF1A-8ACA-31F8-D72A-D76FD5EF978F}"/>
              </a:ext>
            </a:extLst>
          </p:cNvPr>
          <p:cNvSpPr txBox="1"/>
          <p:nvPr/>
        </p:nvSpPr>
        <p:spPr>
          <a:xfrm>
            <a:off x="182880" y="1141827"/>
            <a:ext cx="4703063" cy="5539978"/>
          </a:xfrm>
          <a:prstGeom prst="rect">
            <a:avLst/>
          </a:prstGeom>
          <a:noFill/>
        </p:spPr>
        <p:txBody>
          <a:bodyPr wrap="square" lIns="0" tIns="0" rIns="0" bIns="0" rtlCol="0">
            <a:spAutoFit/>
          </a:bodyPr>
          <a:lstStyle/>
          <a:p>
            <a:pPr algn="l"/>
            <a:r>
              <a:rPr lang="en-US" sz="2400" b="0" i="0" dirty="0">
                <a:solidFill>
                  <a:srgbClr val="C9D1D9"/>
                </a:solidFill>
                <a:effectLst/>
                <a:latin typeface="-apple-system"/>
              </a:rPr>
              <a:t>The assessment is 25 questions taken directly from the Must Learn KQL (</a:t>
            </a:r>
            <a:r>
              <a:rPr lang="en-US" sz="2400" b="0" i="0" dirty="0">
                <a:solidFill>
                  <a:srgbClr val="C9D1D9"/>
                </a:solidFill>
                <a:effectLst/>
                <a:latin typeface="-apple-system"/>
                <a:hlinkClick r:id="rId5"/>
              </a:rPr>
              <a:t>https://aka.ms/MustLearnKQL</a:t>
            </a:r>
            <a:r>
              <a:rPr lang="en-US" sz="2400" b="0" i="0" dirty="0">
                <a:solidFill>
                  <a:srgbClr val="C9D1D9"/>
                </a:solidFill>
                <a:effectLst/>
                <a:latin typeface="-apple-system"/>
              </a:rPr>
              <a:t>) content. So, you can take advantage of the open book test, or challenge yourself by attempting to pass without help. Based on the honor system, you can miss 5 questions (80%). Once completed, send an email request to: </a:t>
            </a:r>
          </a:p>
          <a:p>
            <a:pPr algn="l"/>
            <a:endParaRPr lang="en-US" sz="2400" dirty="0">
              <a:solidFill>
                <a:srgbClr val="C9D1D9"/>
              </a:solidFill>
              <a:latin typeface="-apple-system"/>
              <a:hlinkClick r:id="rId6"/>
            </a:endParaRPr>
          </a:p>
          <a:p>
            <a:pPr algn="l"/>
            <a:r>
              <a:rPr lang="en-US" sz="2400" b="1" i="0" dirty="0">
                <a:solidFill>
                  <a:srgbClr val="C9D1D9"/>
                </a:solidFill>
                <a:effectLst/>
                <a:latin typeface="-apple-system"/>
                <a:hlinkClick r:id="rId6"/>
              </a:rPr>
              <a:t>MustLearnKQL@sixmilliondollarman.onmicrosoft.com</a:t>
            </a:r>
            <a:r>
              <a:rPr lang="en-US" sz="2400" b="0" i="0" dirty="0">
                <a:solidFill>
                  <a:srgbClr val="C9D1D9"/>
                </a:solidFill>
                <a:effectLst/>
                <a:latin typeface="-apple-system"/>
                <a:hlinkClick r:id="rId6"/>
              </a:rPr>
              <a:t> </a:t>
            </a:r>
            <a:endParaRPr lang="en-US" sz="2400" b="0" i="0" dirty="0">
              <a:solidFill>
                <a:srgbClr val="C9D1D9"/>
              </a:solidFill>
              <a:effectLst/>
              <a:latin typeface="-apple-system"/>
            </a:endParaRPr>
          </a:p>
          <a:p>
            <a:pPr algn="l"/>
            <a:endParaRPr lang="en-US" sz="2400" dirty="0">
              <a:solidFill>
                <a:srgbClr val="C9D1D9"/>
              </a:solidFill>
              <a:latin typeface="-apple-system"/>
            </a:endParaRPr>
          </a:p>
          <a:p>
            <a:pPr algn="l"/>
            <a:r>
              <a:rPr lang="en-US" sz="2400" b="0" i="0" dirty="0">
                <a:solidFill>
                  <a:srgbClr val="C9D1D9"/>
                </a:solidFill>
                <a:effectLst/>
                <a:latin typeface="-apple-system"/>
              </a:rPr>
              <a:t>and request your certificate.</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8091893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D63BE-435D-3907-A7D4-983B3AE6515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038AEF6-8F5A-317F-E6C7-E4B4F5D08585}"/>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9B82194E-A794-D401-7C54-2CA35B5420E7}"/>
              </a:ext>
            </a:extLst>
          </p:cNvPr>
          <p:cNvSpPr>
            <a:spLocks noGrp="1"/>
          </p:cNvSpPr>
          <p:nvPr>
            <p:ph type="body" sz="quarter" idx="11"/>
          </p:nvPr>
        </p:nvSpPr>
        <p:spPr/>
        <p:txBody>
          <a:bodyPr/>
          <a:lstStyle/>
          <a:p>
            <a:endParaRPr lang="en-US"/>
          </a:p>
        </p:txBody>
      </p:sp>
      <p:pic>
        <p:nvPicPr>
          <p:cNvPr id="8" name="Picture 7" descr="A person using a computer&#10;&#10;Description automatically generated with medium confidence">
            <a:extLst>
              <a:ext uri="{FF2B5EF4-FFF2-40B4-BE49-F238E27FC236}">
                <a16:creationId xmlns:a16="http://schemas.microsoft.com/office/drawing/2014/main" id="{ED98FB9F-A1F4-8A1B-CF42-D1667DF6863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8A2C1E67-BE02-12A1-E3D9-A853341532E6}"/>
              </a:ext>
            </a:extLst>
          </p:cNvPr>
          <p:cNvSpPr txBox="1"/>
          <p:nvPr/>
        </p:nvSpPr>
        <p:spPr>
          <a:xfrm>
            <a:off x="1837966" y="133965"/>
            <a:ext cx="9103895" cy="584775"/>
          </a:xfrm>
          <a:prstGeom prst="rect">
            <a:avLst/>
          </a:prstGeom>
          <a:noFill/>
        </p:spPr>
        <p:txBody>
          <a:bodyPr wrap="square">
            <a:spAutoFit/>
          </a:bodyPr>
          <a:lstStyle/>
          <a:p>
            <a:r>
              <a:rPr lang="en-US" sz="3200" dirty="0"/>
              <a:t>Must Learn KQL (</a:t>
            </a:r>
            <a:r>
              <a:rPr lang="en-US" sz="3200" dirty="0">
                <a:hlinkClick r:id="rId4"/>
              </a:rPr>
              <a:t>https://aka.ms/MustLearnKQL</a:t>
            </a:r>
            <a:r>
              <a:rPr lang="en-US" sz="3200" dirty="0"/>
              <a:t>) </a:t>
            </a:r>
          </a:p>
        </p:txBody>
      </p:sp>
    </p:spTree>
    <p:extLst>
      <p:ext uri="{BB962C8B-B14F-4D97-AF65-F5344CB8AC3E}">
        <p14:creationId xmlns:p14="http://schemas.microsoft.com/office/powerpoint/2010/main" val="213030605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930A-DF4D-6EAA-1621-B98C2164DF23}"/>
              </a:ext>
            </a:extLst>
          </p:cNvPr>
          <p:cNvSpPr>
            <a:spLocks noGrp="1"/>
          </p:cNvSpPr>
          <p:nvPr>
            <p:ph type="title"/>
          </p:nvPr>
        </p:nvSpPr>
        <p:spPr/>
        <p:txBody>
          <a:bodyPr/>
          <a:lstStyle/>
          <a:p>
            <a:r>
              <a:rPr lang="en-US" dirty="0"/>
              <a:t>Book versions</a:t>
            </a:r>
          </a:p>
        </p:txBody>
      </p:sp>
      <p:sp>
        <p:nvSpPr>
          <p:cNvPr id="6" name="TextBox 5">
            <a:extLst>
              <a:ext uri="{FF2B5EF4-FFF2-40B4-BE49-F238E27FC236}">
                <a16:creationId xmlns:a16="http://schemas.microsoft.com/office/drawing/2014/main" id="{C6F0624A-4BF5-E47C-BFDD-A3881A77F0E7}"/>
              </a:ext>
            </a:extLst>
          </p:cNvPr>
          <p:cNvSpPr txBox="1"/>
          <p:nvPr/>
        </p:nvSpPr>
        <p:spPr>
          <a:xfrm>
            <a:off x="826224" y="1668755"/>
            <a:ext cx="10878095" cy="3539430"/>
          </a:xfrm>
          <a:prstGeom prst="rect">
            <a:avLst/>
          </a:prstGeom>
          <a:noFill/>
        </p:spPr>
        <p:txBody>
          <a:bodyPr wrap="square">
            <a:spAutoFit/>
          </a:bodyPr>
          <a:lstStyle/>
          <a:p>
            <a:r>
              <a:rPr lang="en-US" sz="2800" b="0" i="0" dirty="0">
                <a:solidFill>
                  <a:srgbClr val="C9D1D9"/>
                </a:solidFill>
                <a:effectLst/>
                <a:latin typeface="-apple-system"/>
              </a:rPr>
              <a:t>The eBook (PDF) is updated whenever changes are made or new parts of the series are released. Get the free eBook: </a:t>
            </a:r>
            <a:r>
              <a:rPr lang="en-US" sz="2800" b="0" i="0" u="none" strike="noStrike" dirty="0">
                <a:effectLst/>
                <a:latin typeface="-apple-system"/>
                <a:hlinkClick r:id="rId3"/>
              </a:rPr>
              <a:t>https://github.com/rod-trent/MustLearnKQL/tree/main/Book_Version</a:t>
            </a:r>
            <a:br>
              <a:rPr lang="en-US" sz="2800" dirty="0"/>
            </a:br>
            <a:br>
              <a:rPr lang="en-US" sz="2800" dirty="0"/>
            </a:br>
            <a:r>
              <a:rPr lang="en-US" sz="2800" b="0" i="0" dirty="0">
                <a:solidFill>
                  <a:srgbClr val="C9D1D9"/>
                </a:solidFill>
                <a:effectLst/>
                <a:latin typeface="-apple-system"/>
              </a:rPr>
              <a:t>Want a paperback or hardcover version of the book? You can order a copy from Amazon.com: </a:t>
            </a:r>
            <a:r>
              <a:rPr lang="en-US" sz="2800" b="0" i="0" u="none" strike="noStrike" dirty="0">
                <a:effectLst/>
                <a:latin typeface="-apple-system"/>
                <a:hlinkClick r:id="rId4"/>
              </a:rPr>
              <a:t>https://amzn.to/39maJSX</a:t>
            </a:r>
            <a:r>
              <a:rPr lang="en-US" sz="2800" b="0" i="0" dirty="0">
                <a:solidFill>
                  <a:srgbClr val="C9D1D9"/>
                </a:solidFill>
                <a:effectLst/>
                <a:latin typeface="-apple-system"/>
              </a:rPr>
              <a:t> *</a:t>
            </a:r>
          </a:p>
          <a:p>
            <a:endParaRPr lang="en-US" sz="2800" dirty="0">
              <a:solidFill>
                <a:srgbClr val="C9D1D9"/>
              </a:solidFill>
              <a:latin typeface="-apple-system"/>
            </a:endParaRPr>
          </a:p>
          <a:p>
            <a:r>
              <a:rPr lang="en-US" sz="2800" dirty="0" err="1">
                <a:solidFill>
                  <a:srgbClr val="C9D1D9"/>
                </a:solidFill>
                <a:latin typeface="-apple-system"/>
              </a:rPr>
              <a:t>KindleUnlimited</a:t>
            </a:r>
            <a:r>
              <a:rPr lang="en-US" sz="2800" dirty="0">
                <a:solidFill>
                  <a:srgbClr val="C9D1D9"/>
                </a:solidFill>
                <a:latin typeface="-apple-system"/>
              </a:rPr>
              <a:t> subscribers can read for free.</a:t>
            </a:r>
            <a:endParaRPr lang="en-US" sz="2800" dirty="0"/>
          </a:p>
        </p:txBody>
      </p:sp>
      <p:sp>
        <p:nvSpPr>
          <p:cNvPr id="7" name="TextBox 6">
            <a:extLst>
              <a:ext uri="{FF2B5EF4-FFF2-40B4-BE49-F238E27FC236}">
                <a16:creationId xmlns:a16="http://schemas.microsoft.com/office/drawing/2014/main" id="{B1B3A1BD-B65F-FADD-4C2E-5B50828021FD}"/>
              </a:ext>
            </a:extLst>
          </p:cNvPr>
          <p:cNvSpPr txBox="1"/>
          <p:nvPr/>
        </p:nvSpPr>
        <p:spPr>
          <a:xfrm>
            <a:off x="6096000" y="5721531"/>
            <a:ext cx="460248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 </a:t>
            </a:r>
            <a:r>
              <a:rPr lang="en-US" sz="2000" i="1" dirty="0">
                <a:gradFill>
                  <a:gsLst>
                    <a:gs pos="2917">
                      <a:schemeClr val="tx1"/>
                    </a:gs>
                    <a:gs pos="30000">
                      <a:schemeClr val="tx1"/>
                    </a:gs>
                  </a:gsLst>
                  <a:lin ang="5400000" scaled="0"/>
                </a:gradFill>
              </a:rPr>
              <a:t>All proceeds go to </a:t>
            </a:r>
            <a:r>
              <a:rPr lang="en-US" sz="2000" b="1" i="1" dirty="0">
                <a:gradFill>
                  <a:gsLst>
                    <a:gs pos="2917">
                      <a:schemeClr val="tx1"/>
                    </a:gs>
                    <a:gs pos="30000">
                      <a:schemeClr val="tx1"/>
                    </a:gs>
                  </a:gsLst>
                  <a:lin ang="5400000" scaled="0"/>
                </a:gradFill>
              </a:rPr>
              <a:t>St. Jude</a:t>
            </a:r>
            <a:r>
              <a:rPr lang="en-US" sz="2000" i="1" dirty="0">
                <a:gradFill>
                  <a:gsLst>
                    <a:gs pos="2917">
                      <a:schemeClr val="tx1"/>
                    </a:gs>
                    <a:gs pos="30000">
                      <a:schemeClr val="tx1"/>
                    </a:gs>
                  </a:gsLst>
                  <a:lin ang="5400000" scaled="0"/>
                </a:gradFill>
              </a:rPr>
              <a:t>.</a:t>
            </a:r>
          </a:p>
        </p:txBody>
      </p:sp>
      <p:pic>
        <p:nvPicPr>
          <p:cNvPr id="9" name="Picture 8">
            <a:extLst>
              <a:ext uri="{FF2B5EF4-FFF2-40B4-BE49-F238E27FC236}">
                <a16:creationId xmlns:a16="http://schemas.microsoft.com/office/drawing/2014/main" id="{1C2D4A60-D58A-7D1C-EE62-39E12E9459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49033" y="4026063"/>
            <a:ext cx="1555286" cy="2374737"/>
          </a:xfrm>
          <a:prstGeom prst="rect">
            <a:avLst/>
          </a:prstGeom>
        </p:spPr>
      </p:pic>
    </p:spTree>
    <p:extLst>
      <p:ext uri="{BB962C8B-B14F-4D97-AF65-F5344CB8AC3E}">
        <p14:creationId xmlns:p14="http://schemas.microsoft.com/office/powerpoint/2010/main" val="36772299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FFBC7-F4A5-4C5B-8F4C-45348AA72901}"/>
              </a:ext>
            </a:extLst>
          </p:cNvPr>
          <p:cNvSpPr>
            <a:spLocks noGrp="1"/>
          </p:cNvSpPr>
          <p:nvPr>
            <p:ph type="title"/>
          </p:nvPr>
        </p:nvSpPr>
        <p:spPr>
          <a:xfrm>
            <a:off x="2368678" y="2789838"/>
            <a:ext cx="7454644" cy="1473396"/>
          </a:xfrm>
        </p:spPr>
        <p:txBody>
          <a:bodyPr/>
          <a:lstStyle/>
          <a:p>
            <a:pPr algn="ctr"/>
            <a:r>
              <a:rPr lang="en-US" sz="5400"/>
              <a:t>THANK YOU!</a:t>
            </a:r>
            <a:endParaRPr lang="en-US" sz="5400" dirty="0"/>
          </a:p>
        </p:txBody>
      </p:sp>
    </p:spTree>
    <p:extLst>
      <p:ext uri="{BB962C8B-B14F-4D97-AF65-F5344CB8AC3E}">
        <p14:creationId xmlns:p14="http://schemas.microsoft.com/office/powerpoint/2010/main" val="241384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2.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ppt/theme/themeOverride3.xml><?xml version="1.0" encoding="utf-8"?>
<a:themeOverride xmlns:a="http://schemas.openxmlformats.org/drawingml/2006/main">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197E8821B79746B22059D2E75F450C" ma:contentTypeVersion="9" ma:contentTypeDescription="Create a new document." ma:contentTypeScope="" ma:versionID="646a50ee88c38dd4dcb00e77da2cb5b8">
  <xsd:schema xmlns:xsd="http://www.w3.org/2001/XMLSchema" xmlns:xs="http://www.w3.org/2001/XMLSchema" xmlns:p="http://schemas.microsoft.com/office/2006/metadata/properties" xmlns:ns2="142061e5-a8d1-4697-b809-bb215a804072" xmlns:ns3="71aa8b8b-31de-4325-b264-e469fbb2082c" targetNamespace="http://schemas.microsoft.com/office/2006/metadata/properties" ma:root="true" ma:fieldsID="f435fd96b958bc8cba7f41742167ea13" ns2:_="" ns3:_="">
    <xsd:import namespace="142061e5-a8d1-4697-b809-bb215a804072"/>
    <xsd:import namespace="71aa8b8b-31de-4325-b264-e469fbb2082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Transcript"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2061e5-a8d1-4697-b809-bb215a8040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Transcript" ma:index="15" nillable="true" ma:displayName="MediaServiceTranscript" ma:hidden="true" ma:internalName="MediaServiceTranscript" ma:readOnly="fals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a8b8b-31de-4325-b264-e469fbb2082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42061e5-a8d1-4697-b809-bb215a804072" xsi:nil="true"/>
    <MediaServiceTranscript xmlns="142061e5-a8d1-4697-b809-bb215a804072" xsi:nil="true"/>
  </documentManagement>
</p:properties>
</file>

<file path=customXml/itemProps1.xml><?xml version="1.0" encoding="utf-8"?>
<ds:datastoreItem xmlns:ds="http://schemas.openxmlformats.org/officeDocument/2006/customXml" ds:itemID="{D4A49348-BAC7-4960-970C-C6E6EC179F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2061e5-a8d1-4697-b809-bb215a804072"/>
    <ds:schemaRef ds:uri="71aa8b8b-31de-4325-b264-e469fbb208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6C5703B-69D4-4784-88CF-615A1E0B9276}">
  <ds:schemaRefs>
    <ds:schemaRef ds:uri="http://schemas.microsoft.com/sharepoint/v3/contenttype/forms"/>
  </ds:schemaRefs>
</ds:datastoreItem>
</file>

<file path=customXml/itemProps3.xml><?xml version="1.0" encoding="utf-8"?>
<ds:datastoreItem xmlns:ds="http://schemas.openxmlformats.org/officeDocument/2006/customXml" ds:itemID="{4098099F-006E-4090-BD80-4B0CAF988B10}">
  <ds:schemaRefs>
    <ds:schemaRef ds:uri="http://schemas.microsoft.com/office/2006/metadata/properties"/>
    <ds:schemaRef ds:uri="http://purl.org/dc/dcmitype/"/>
    <ds:schemaRef ds:uri="http://purl.org/dc/elements/1.1/"/>
    <ds:schemaRef ds:uri="http://schemas.microsoft.com/office/infopath/2007/PartnerControls"/>
    <ds:schemaRef ds:uri="71aa8b8b-31de-4325-b264-e469fbb2082c"/>
    <ds:schemaRef ds:uri="142061e5-a8d1-4697-b809-bb215a804072"/>
    <ds:schemaRef ds:uri="http://www.w3.org/XML/1998/namespace"/>
    <ds:schemaRef ds:uri="http://schemas.microsoft.com/office/2006/documentManagement/types"/>
    <ds:schemaRef ds:uri="http://schemas.openxmlformats.org/package/2006/metadata/core-propertie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2214</TotalTime>
  <Words>7668</Words>
  <Application>Microsoft Office PowerPoint</Application>
  <PresentationFormat>Widescreen</PresentationFormat>
  <Paragraphs>902</Paragraphs>
  <Slides>98</Slides>
  <Notes>61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98</vt:i4>
      </vt:variant>
    </vt:vector>
  </HeadingPairs>
  <TitlesOfParts>
    <vt:vector size="112" baseType="lpstr">
      <vt:lpstr>-apple-system</vt:lpstr>
      <vt:lpstr>Arial</vt:lpstr>
      <vt:lpstr>Calibri</vt:lpstr>
      <vt:lpstr>Consolas</vt:lpstr>
      <vt:lpstr>montserratregular</vt:lpstr>
      <vt:lpstr>Segoe UI</vt:lpstr>
      <vt:lpstr>Segoe UI Light</vt:lpstr>
      <vt:lpstr>Segoe UI Semibold</vt:lpstr>
      <vt:lpstr>Segoe UI Semilight</vt:lpstr>
      <vt:lpstr>SFMono-Regular</vt:lpstr>
      <vt:lpstr>Wingdings</vt:lpstr>
      <vt:lpstr>Wingdings 3</vt:lpstr>
      <vt:lpstr>5-50203_Microsoft_Ignite_Template</vt:lpstr>
      <vt:lpstr>1_5-50203_Microsoft_Ignite_Template</vt:lpstr>
      <vt:lpstr>Must Learn KQL</vt:lpstr>
      <vt:lpstr>Must Learn KQL Module Overview</vt:lpstr>
      <vt:lpstr>PowerPoint Presentation</vt:lpstr>
      <vt:lpstr>PowerPoint Presentation</vt:lpstr>
      <vt:lpstr>KQL Origins</vt:lpstr>
      <vt:lpstr>PowerPoint Presentation</vt:lpstr>
      <vt:lpstr>PowerPoint Presentation</vt:lpstr>
      <vt:lpstr>PowerPoint Presentation</vt:lpstr>
      <vt:lpstr>PowerPoint Presentation</vt:lpstr>
      <vt:lpstr>Get to Know the Tool</vt:lpstr>
      <vt:lpstr>PowerPoint Presentation</vt:lpstr>
      <vt:lpstr>Log Analytics Demo</vt:lpstr>
      <vt:lpstr>PowerPoint Presentation</vt:lpstr>
      <vt:lpstr>Query Window Overview</vt:lpstr>
      <vt:lpstr>PowerPoint Presentation</vt:lpstr>
      <vt:lpstr>PowerPoint Presentation</vt:lpstr>
      <vt:lpstr>Understanding KQL</vt:lpstr>
      <vt:lpstr>PowerPoint Presentation</vt:lpstr>
      <vt:lpstr>PowerPoint Presentation</vt:lpstr>
      <vt:lpstr>PowerPoint Presentation</vt:lpstr>
      <vt:lpstr>Digging In</vt:lpstr>
      <vt:lpstr>KQL Column Types</vt:lpstr>
      <vt:lpstr>‘where’ command</vt:lpstr>
      <vt:lpstr>‘where’ exercise</vt:lpstr>
      <vt:lpstr>‘limit’ / ‘take’ command</vt:lpstr>
      <vt:lpstr>‘limit’ / ‘take’ exercise</vt:lpstr>
      <vt:lpstr>Data Sampling Tip  – search string</vt:lpstr>
      <vt:lpstr>Data Sampling Tip: What’s in the Table?</vt:lpstr>
      <vt:lpstr>‘count’ command</vt:lpstr>
      <vt:lpstr>‘count’ exercise</vt:lpstr>
      <vt:lpstr>‘summarize’ command</vt:lpstr>
      <vt:lpstr>‘summarize’ exercise</vt:lpstr>
      <vt:lpstr>‘summarize’: bin and time series</vt:lpstr>
      <vt:lpstr>Render Operator</vt:lpstr>
      <vt:lpstr>‘bin’ exercise</vt:lpstr>
      <vt:lpstr>Lab 1</vt:lpstr>
      <vt:lpstr>1st Scenario</vt:lpstr>
      <vt:lpstr>1st Lab Exercise</vt:lpstr>
      <vt:lpstr>Lab 2</vt:lpstr>
      <vt:lpstr>2nd Scenario</vt:lpstr>
      <vt:lpstr>2nd Lab Exercise</vt:lpstr>
      <vt:lpstr>Lab 3</vt:lpstr>
      <vt:lpstr>3rd Scenario</vt:lpstr>
      <vt:lpstr>3rd Lab Exercise</vt:lpstr>
      <vt:lpstr>Lab 4</vt:lpstr>
      <vt:lpstr>4th Scenario</vt:lpstr>
      <vt:lpstr>4th Lab Exercise</vt:lpstr>
      <vt:lpstr>‘extend’ command</vt:lpstr>
      <vt:lpstr>‘project’ command</vt:lpstr>
      <vt:lpstr>‘extend’ &amp; ‘project’ exercise</vt:lpstr>
      <vt:lpstr>‘distinct’ command</vt:lpstr>
      <vt:lpstr>‘distinct’ exercise</vt:lpstr>
      <vt:lpstr>‘order by’ / ‘sort by’ &amp; ‘top’ operator</vt:lpstr>
      <vt:lpstr>‘order by’ / ‘top’ exercise</vt:lpstr>
      <vt:lpstr>‘let’ statement</vt:lpstr>
      <vt:lpstr>‘let’ exercise</vt:lpstr>
      <vt:lpstr>‘union’ operator</vt:lpstr>
      <vt:lpstr>‘union’ exercise</vt:lpstr>
      <vt:lpstr>Lab 4</vt:lpstr>
      <vt:lpstr>4th Scenario</vt:lpstr>
      <vt:lpstr>4th Lab Exercise</vt:lpstr>
      <vt:lpstr>‘join’ operator</vt:lpstr>
      <vt:lpstr>‘join’ exercise</vt:lpstr>
      <vt:lpstr>Lab 5</vt:lpstr>
      <vt:lpstr>5th Scenario</vt:lpstr>
      <vt:lpstr>5th Lab Exercise</vt:lpstr>
      <vt:lpstr>Lab 6</vt:lpstr>
      <vt:lpstr>6th Scenario</vt:lpstr>
      <vt:lpstr>6th Lab Exercise</vt:lpstr>
      <vt:lpstr>Lab 7</vt:lpstr>
      <vt:lpstr>7th Scenario</vt:lpstr>
      <vt:lpstr>7th Lab Exercise</vt:lpstr>
      <vt:lpstr>Lab 8</vt:lpstr>
      <vt:lpstr>8th Scenario</vt:lpstr>
      <vt:lpstr>8th Lab Exercise</vt:lpstr>
      <vt:lpstr>Lab 9</vt:lpstr>
      <vt:lpstr>Lab 9 </vt:lpstr>
      <vt:lpstr>Lab 9 solution</vt:lpstr>
      <vt:lpstr>Lab 10</vt:lpstr>
      <vt:lpstr>Lab 10</vt:lpstr>
      <vt:lpstr>Lab 10 solution</vt:lpstr>
      <vt:lpstr>Your Turn – Mini Quizzes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Where to go from here?</vt:lpstr>
      <vt:lpstr>PowerPoint Presentation</vt:lpstr>
      <vt:lpstr>Must Learn KQL Assessment</vt:lpstr>
      <vt:lpstr>PowerPoint Presentation</vt:lpstr>
      <vt:lpstr>Book versions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Sentinel KQL Workshop</dc:title>
  <dc:creator>Rod Trent</dc:creator>
  <cp:lastModifiedBy>Rod Trent</cp:lastModifiedBy>
  <cp:revision>50</cp:revision>
  <dcterms:created xsi:type="dcterms:W3CDTF">2020-05-27T22:41:50Z</dcterms:created>
  <dcterms:modified xsi:type="dcterms:W3CDTF">2023-04-04T17:46:50Z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2020-05-27T22:41:59Z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9687fd13-6332-4200-b09b-a45854bd193b</vt:lpwstr>
  </property>
  <property fmtid="{D5CDD505-2E9C-101B-9397-08002B2CF9AE}" pid="8" name="MSIP_Label_f42aa342-8706-4288-bd11-ebb85995028c_ContentBits">
    <vt:lpwstr>0</vt:lpwstr>
  </property>
</Properties>
</file>